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1AF44DD-7631-4340-854A-C2CC517A5F03}"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125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7027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3712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001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42501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27706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81300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1187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243746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5584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7264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7713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492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8654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1849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20260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6945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99951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E248329-F004-4EDB-B108-D208DDCAA0EA}" type="datetimeFigureOut">
              <a:rPr lang="en-IN" smtClean="0"/>
              <a:t>19-04-2024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189668453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18.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3508311" y="3762392"/>
            <a:ext cx="8374142" cy="238760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Presented By: </a:t>
            </a:r>
          </a:p>
          <a:p>
            <a:pPr algn="ctr"/>
            <a:r>
              <a:rPr lang="en-US" dirty="0" err="1">
                <a:solidFill>
                  <a:schemeClr val="tx1"/>
                </a:solidFill>
                <a:latin typeface="Times New Roman" panose="02020603050405020304" pitchFamily="18" charset="0"/>
                <a:cs typeface="Times New Roman" panose="02020603050405020304" pitchFamily="18" charset="0"/>
              </a:rPr>
              <a:t>Keerthana.r</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cs typeface="Times New Roman" panose="02020603050405020304" pitchFamily="18" charset="0"/>
              </a:rPr>
              <a:t>  - M.I.E.T   ENGINEERING COLLEGE - CSE</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normAutofit lnSpcReduction="10000"/>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2183363"/>
            <a:ext cx="9919996" cy="9963701"/>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79444" lnSpcReduction="20000"/>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US" sz="1800" b="0" i="0" u="none" strike="noStrike" dirty="0">
                <a:solidFill>
                  <a:srgbClr val="3F3F3F"/>
                </a:solidFill>
                <a:effectLst/>
                <a:latin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023153"/>
            <a:ext cx="9435844" cy="3232169"/>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1367799" y="1716833"/>
            <a:ext cx="7794862" cy="357362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000760" y="924052"/>
            <a:ext cx="8787384"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119673" y="2374060"/>
            <a:ext cx="8175156"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 Event</Template>
  <TotalTime>12</TotalTime>
  <Words>616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Impact</vt:lpstr>
      <vt:lpstr>Söhne</vt:lpstr>
      <vt:lpstr>Times New Roman</vt:lpstr>
      <vt:lpstr>Main Event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4</cp:revision>
  <dcterms:created xsi:type="dcterms:W3CDTF">2024-04-04T03:06:11Z</dcterms:created>
  <dcterms:modified xsi:type="dcterms:W3CDTF">2024-04-19T13:07:55Z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