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bhashini Subbu" initials="SS" lastIdx="1" clrIdx="0">
    <p:extLst>
      <p:ext uri="{19B8F6BF-5375-455C-9EA6-DF929625EA0E}">
        <p15:presenceInfo xmlns:p15="http://schemas.microsoft.com/office/powerpoint/2012/main" userId="91969a7541f2a9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11T13:02:18.544" idx="1">
    <p:pos x="768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35D5-8003-4540-8021-69C9EEDAE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9D28B-8C84-4C3F-9825-85E62908E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919F9-1383-4A6C-82A5-998368A8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CCEE-B192-4DC2-AE60-38BD1BEEBE35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A60DB-0DA2-497C-8999-8B6FC344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C93ED-0F50-4668-BBE5-3995982B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2BEE-8F03-45EB-909C-C0BF8A876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24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AF3B-9892-4C4D-9092-4762FB70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59FFC-1D2C-493A-A66D-1E5B01FAA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755DB-BFF8-4059-927C-24465CA6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CCEE-B192-4DC2-AE60-38BD1BEEBE35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951E-4E25-4CED-A032-59508974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633DA-C7D7-48FC-A4A0-A013BDF4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2BEE-8F03-45EB-909C-C0BF8A876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92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1F0D5-DB6E-4978-9B35-E4E80953C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71BF4-EF40-4742-B2B7-4C7BC61FB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AEED0-D368-4FCF-92CF-210FEF5C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CCEE-B192-4DC2-AE60-38BD1BEEBE35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D4D28-D317-48A5-9979-188886B2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3B55-1E7F-46A5-BB66-13659409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2BEE-8F03-45EB-909C-C0BF8A876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49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34BC-8716-4149-A202-88AB89C7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00E04-2875-43DC-AC38-071118BC2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CA2C-67A4-4BAD-B8C0-7CF3FC3B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CCEE-B192-4DC2-AE60-38BD1BEEBE35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07B23-39B9-4DF7-AEF4-EAA7972D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398D4-B133-45DD-B2E2-43E2B018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2BEE-8F03-45EB-909C-C0BF8A876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B5CD-2797-4CD6-80EE-D90A0D5C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3C1B2-AB82-4222-AA6D-D8CF7AE5E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DC689-6EC0-41B7-8326-830F177E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CCEE-B192-4DC2-AE60-38BD1BEEBE35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4F5E0-FCD9-41D6-8A63-439276CB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F6F4D-07BD-4726-A0A3-5628EDCE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2BEE-8F03-45EB-909C-C0BF8A876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92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E843-4E8D-4DAC-A5E1-72EC5B56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D89A7-5D00-4674-8598-9F772B2E8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0B77E-0797-46E3-9662-F707DEEBD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8D3DB-77CD-4920-B4DC-DF9B62FC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CCEE-B192-4DC2-AE60-38BD1BEEBE35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0631C-2E23-4B8A-8C3D-E50F31EA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2A62D-CCB5-4F5E-B375-1EF6D0CF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2BEE-8F03-45EB-909C-C0BF8A876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00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0B43-EFAF-4786-9808-21CDD570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816D4-FF4A-4C2B-8DEF-26054D25B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56F8C-5FEC-4092-A6C9-7C4809CBA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1D366-996C-4FC6-9D63-471B8605B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130C3-3AEF-40B9-92D1-5120539B4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21F65-8BC8-42F3-94DF-B4FC9CF1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CCEE-B192-4DC2-AE60-38BD1BEEBE35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40F674-4188-4097-9625-F44DDB65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FBE62-3E6B-48ED-B35B-83F009DC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2BEE-8F03-45EB-909C-C0BF8A876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48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90B4-2A8C-4D78-B52E-13380D49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045F7-6AB8-4B5F-9E7A-0B8C8CAA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CCEE-B192-4DC2-AE60-38BD1BEEBE35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91F7C-12B7-4F85-BA9F-A76E18FA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88F00-4B22-4E54-83A1-A27FF88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2BEE-8F03-45EB-909C-C0BF8A876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62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6FFB3-BCA1-4305-8566-58C0B493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CCEE-B192-4DC2-AE60-38BD1BEEBE35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DA900-3048-45CA-A76C-8B6B45F7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0C0FB-8C8B-490A-99D7-54FA2FE1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2BEE-8F03-45EB-909C-C0BF8A876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74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15C0-6565-441C-A4FF-B833AA09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4667-60C9-48C3-94EE-CEE7D820C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3FFB3-E5F5-4E20-BE40-31D3B1A6C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8178B-259E-4E39-B6E6-19E57E3F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CCEE-B192-4DC2-AE60-38BD1BEEBE35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61D87-2F8B-4337-BA26-5CC70013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87347-B277-4985-B861-877B0BD8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2BEE-8F03-45EB-909C-C0BF8A876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93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E130-256C-460A-BBC8-E833C89D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88B28-0114-4BB4-B796-14C5B1F0E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A3DA2-9518-4A21-8E29-A1265D6D3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5C47B-C888-4E8B-B442-FFB5F8EB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CCEE-B192-4DC2-AE60-38BD1BEEBE35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022E2-4187-4834-AE67-0D808797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60909-85D9-4D69-A293-752384B2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2BEE-8F03-45EB-909C-C0BF8A876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31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1B69B-783B-4FBE-90B5-BFEB7202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9F546-8175-42F2-B31B-D5FBC02EC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A5BDD-48CC-4A15-9499-49A657C0F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9CCEE-B192-4DC2-AE60-38BD1BEEBE35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69C53-2117-4D42-8EC9-E8FCF91C8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7040E-F405-4D56-B10A-53E899151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B2BEE-8F03-45EB-909C-C0BF8A876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51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4747-C93E-42FB-B667-E7D20E576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75C87-D3DE-4CA8-947B-629872DAD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EFA967-C3F3-4A71-BD02-DF882A0DA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4216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threePt" dir="t"/>
          </a:scene3d>
          <a:sp3d>
            <a:bevelT w="139700" h="0"/>
          </a:sp3d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F4E890D-175D-43CC-B64B-8E0D0E998C62}"/>
              </a:ext>
            </a:extLst>
          </p:cNvPr>
          <p:cNvSpPr/>
          <p:nvPr/>
        </p:nvSpPr>
        <p:spPr>
          <a:xfrm>
            <a:off x="3276600" y="2362200"/>
            <a:ext cx="63245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DIVERSITY AT WORKPLACE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3D8546-AC64-41B0-A94B-EE88E7B77C6E}"/>
              </a:ext>
            </a:extLst>
          </p:cNvPr>
          <p:cNvSpPr txBox="1"/>
          <p:nvPr/>
        </p:nvSpPr>
        <p:spPr>
          <a:xfrm>
            <a:off x="424543" y="400838"/>
            <a:ext cx="11342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Diversity at workplace is needed to encourage better team performance. 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Cognitively diverse teams solve problems faster than teams of cognitively similar people. Meanwhile a 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2013 report done by an organization 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found that when employees ‘think their organization is committed to and supportive of diversity, and they feel included’, their ability to innovate increases by 83%.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5531ED-6322-4BCD-B169-8934DC8C1B21}"/>
              </a:ext>
            </a:extLst>
          </p:cNvPr>
          <p:cNvSpPr txBox="1"/>
          <p:nvPr/>
        </p:nvSpPr>
        <p:spPr>
          <a:xfrm>
            <a:off x="707571" y="3820304"/>
            <a:ext cx="10461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Having a workforce comprised of people with different backgrounds, experiences and skills means the ideas generated by these teams won’t be homogenous – they’ll be innovative and creative. And this can have a significant impact on an organization’s bottom line; US public companies with a diverse executive board have a 95% higher return on equity than those with </a:t>
            </a:r>
            <a:r>
              <a:rPr lang="en-US" sz="2400" b="1" i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non-diverse boards.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682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STZhongsong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Subhashini Subbu</dc:creator>
  <cp:lastModifiedBy>Subhashini Subbu</cp:lastModifiedBy>
  <cp:revision>1</cp:revision>
  <dcterms:created xsi:type="dcterms:W3CDTF">2022-02-11T07:52:01Z</dcterms:created>
  <dcterms:modified xsi:type="dcterms:W3CDTF">2022-02-11T08:28:18Z</dcterms:modified>
</cp:coreProperties>
</file>