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64"/>
        <p:guide pos="212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4/16/2024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530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0235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47989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04790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82164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7954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25083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3831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07662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7313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56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13008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149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29524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14748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36973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07083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83443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30145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01885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94458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2731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13959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77356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4/16/2024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14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image" Target="../media/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742949" y="1104900"/>
            <a:ext cx="1743074" cy="1333500"/>
            <a:chOff x="742949" y="1104900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742949" y="1381124"/>
              <a:ext cx="1228724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838325" y="1104900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1676400" y="2057400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矩形"/>
          <p:cNvSpPr>
            <a:spLocks/>
          </p:cNvSpPr>
          <p:nvPr/>
        </p:nvSpPr>
        <p:spPr>
          <a:xfrm rot="0">
            <a:off x="6353802" y="5526858"/>
            <a:ext cx="2799486" cy="3746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Final</a:t>
            </a:r>
            <a:r>
              <a:rPr lang="en-US" altLang="zh-CN" sz="2400" b="1" i="0" u="none" strike="noStrike" kern="1200" cap="none" spc="-165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400" b="1" i="0" u="none" strike="noStrike" kern="1200" cap="none" spc="-5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3886200" y="1701026"/>
            <a:ext cx="3217784" cy="8639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 No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410121104020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3888809" y="3253210"/>
            <a:ext cx="8088630" cy="1377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Name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Adhi College of Engineering and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Technology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8" name="矩形"/>
          <p:cNvSpPr>
            <a:spLocks/>
          </p:cNvSpPr>
          <p:nvPr/>
        </p:nvSpPr>
        <p:spPr>
          <a:xfrm flipV="1" rot="10800000">
            <a:off x="3885564" y="2879090"/>
            <a:ext cx="8088629" cy="5219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Computer Science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ctrTitle"/>
          </p:nvPr>
        </p:nvSpPr>
        <p:spPr>
          <a:xfrm rot="0">
            <a:off x="3962400" y="1219200"/>
            <a:ext cx="12901295" cy="6007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sng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  <a:sym typeface="宋体" pitchFamily="0" charset="0"/>
              </a:rPr>
              <a:t>Name </a:t>
            </a:r>
            <a:r>
              <a:rPr lang="en-US" altLang="zh-CN" sz="320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  <a:sym typeface="宋体" pitchFamily="0" charset="0"/>
              </a:rPr>
              <a:t>: </a:t>
            </a:r>
            <a:r>
              <a:rPr lang="en-US" altLang="zh-CN" sz="320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Keerthika 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37408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flipV="1" rot="16200000">
            <a:off x="8294093" y="59092"/>
            <a:ext cx="1001316" cy="409575"/>
          </a:xfrm>
          <a:custGeom>
            <a:gdLst>
              <a:gd name="T1" fmla="*/ 0 w 21600"/>
              <a:gd name="T2" fmla="*/ -2160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4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657600" y="1445957"/>
            <a:ext cx="3810000" cy="464819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1996434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753600" y="7620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9" name="文本框"/>
          <p:cNvSpPr>
            <a:spLocks noGrp="1"/>
          </p:cNvSpPr>
          <p:nvPr>
            <p:ph type="title"/>
          </p:nvPr>
        </p:nvSpPr>
        <p:spPr>
          <a:xfrm rot="0">
            <a:off x="739774" y="307340"/>
            <a:ext cx="4594225" cy="12001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:- 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2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4" name="矩形"/>
          <p:cNvSpPr>
            <a:spLocks/>
          </p:cNvSpPr>
          <p:nvPr/>
        </p:nvSpPr>
        <p:spPr>
          <a:xfrm rot="0">
            <a:off x="748508" y="1656145"/>
            <a:ext cx="10561320" cy="6659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Handwritten Digit Generation Using GAN Model 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5" name="矩形"/>
          <p:cNvSpPr>
            <a:spLocks/>
          </p:cNvSpPr>
          <p:nvPr/>
        </p:nvSpPr>
        <p:spPr>
          <a:xfrm rot="0">
            <a:off x="516028" y="3213268"/>
            <a:ext cx="11468736" cy="17136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Presented by: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G. Keerthika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,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CSE-III-year,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Adhi college of engineering and technology.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91121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251459"/>
            <a:ext cx="2357120" cy="9518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1358727" y="1257300"/>
            <a:ext cx="8494395" cy="5274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Problem Statement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Project overview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Who are the end users?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Solution and value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propotion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Uniqueness of solution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Modeling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Results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28181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8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9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2" name="曲线"/>
          <p:cNvSpPr>
            <a:spLocks/>
          </p:cNvSpPr>
          <p:nvPr/>
        </p:nvSpPr>
        <p:spPr>
          <a:xfrm rot="3900000">
            <a:off x="9123680" y="429895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 rot="0">
            <a:off x="833755" y="289560"/>
            <a:ext cx="5986144" cy="9639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6" name="矩形"/>
          <p:cNvSpPr>
            <a:spLocks/>
          </p:cNvSpPr>
          <p:nvPr/>
        </p:nvSpPr>
        <p:spPr>
          <a:xfrm rot="0">
            <a:off x="533575" y="822356"/>
            <a:ext cx="8543925" cy="34118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Problem Statement :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The project aims to develop a Generative Adversarial Network (GAN) capable of generating realistic handwritten digits resembling those from the MNIST dataset. The MNIST dataset consists of 28x28 grayscale images of handwritten digits (0-9), and the objective is to create a GAN that can produce synthetic images resembling these digits.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Make a computer that draws realistic numbers like humans.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Make sure the numbers look different but still easy to read.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Create many types of numbers with different styles.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Teach the computer to make new numbers it hasn't seen before.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Build a system that can make lots of numbers quickly and without mistakes.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Help other computer programs learn by using these numbers.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Test how good other programs are at recognizing numbers using our made-up numbers.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381000" y="2749034"/>
            <a:ext cx="6657975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59172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8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9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2" name="曲线"/>
          <p:cNvSpPr>
            <a:spLocks/>
          </p:cNvSpPr>
          <p:nvPr/>
        </p:nvSpPr>
        <p:spPr>
          <a:xfrm rot="0">
            <a:off x="9601200" y="7620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3" name="文本框"/>
          <p:cNvSpPr>
            <a:spLocks noGrp="1"/>
          </p:cNvSpPr>
          <p:nvPr>
            <p:ph type="title"/>
          </p:nvPr>
        </p:nvSpPr>
        <p:spPr>
          <a:xfrm rot="0">
            <a:off x="683649" y="158545"/>
            <a:ext cx="5263514" cy="1058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6" name="矩形"/>
          <p:cNvSpPr>
            <a:spLocks/>
          </p:cNvSpPr>
          <p:nvPr/>
        </p:nvSpPr>
        <p:spPr>
          <a:xfrm rot="0">
            <a:off x="660606" y="762000"/>
            <a:ext cx="8940594" cy="58102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The objective is to develop a GAN model that can generate diverse and realistic handwritten digit images to aid in training machine learning models for digit recognition tasks. 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Steps:</a:t>
            </a:r>
            <a:endParaRPr lang="en-US" altLang="zh-CN" sz="18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Research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Conduct an in-depth review of existing literature and techniques related to GANs, image generation, and handwritten digit recognition.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Data Collection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Gather a large dataset of handwritten digit images for training and evaluation purposes, ensuring diversity in writing styles and variations.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Model Design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Design a GAN architecture suitable for generating realistic handwritten digits, considering factors such as network depth, layer configurations, and activation functions.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Training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Train the GAN model on the collected dataset, optimizing parameters to generate high-quality digit images with diverse styles.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Evaluation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Evaluate the trained model's performance using quantitative metrics such as inception score and qualitative assessments by human evaluators..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Deployment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Deploy the trained GAN model to generate synthetic handwritten digit datasets for use in training and evaluating machine learning models.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Documentation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Document the entire process, including data sources, model architecture, training procedures, and evaluation results, for reproducibility and future reference.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77800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7543800" y="11430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1160859" y="1927620"/>
            <a:ext cx="7215188" cy="1539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The end users of the handwritten digit generation tool encompass various individuals and groups involved in machine learning, education, software development, and related fields.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6321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533400" y="482283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Y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3069967" y="1217462"/>
            <a:ext cx="8159623" cy="52444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sng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Solution:</a:t>
            </a:r>
            <a:endParaRPr lang="en-US" altLang="zh-CN" sz="2000" b="1" i="0" u="sng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Methodology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Utilize GANs for handwritten digit generation.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Train GAN model with dataset preprocessing and architecture design.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Employ adversarial training and stabilization techniques.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Evaluation Metrics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Assess quality using FID, IS, and visual inspection.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sng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sng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Value Proposition:</a:t>
            </a:r>
            <a:endParaRPr lang="en-US" altLang="zh-CN" sz="2000" b="1" i="0" u="sng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High-Quality Synthetic Data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Augment existing datasets for diverse training.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Cost &amp; Time Savings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Reduce reliance on manual labeling, saving resources.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Customization &amp; Adaptability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Control parameters for specific applications.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Privacy Preservation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Mitigate privacy concerns with synthetic data.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Innovative Applications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Empower research and development in OCR and ML tasks.</a:t>
            </a:r>
            <a:endParaRPr lang="zh-CN" altLang="en-US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1261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8915400" y="9715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228600" y="131482"/>
            <a:ext cx="754316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YOUR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209800" y="781050"/>
            <a:ext cx="10085296" cy="6282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1" u="sng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Unique Aspects of Our Solution:</a:t>
            </a:r>
            <a:endParaRPr lang="en-US" altLang="zh-CN" sz="2000" b="1" i="1" u="sng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Conditional Generation with Style Transfer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Our solution not only generates handwritten digits but also allows users to specify the desired digit and style, offering unparalleled customization.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Interactive User Interface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We provide an intuitive interface for users to input preferences and visualize real-time outputs, enhancing user engagement and facilitating exploration.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Adaptive Learning Mechanisms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By incorporating adaptive learning, our model dynamically adjusts its generation process based on user feedback, ensuring continuous improvement and personalized results.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Privacy-Preserving Generation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We employ privacy-preserving techniques to generate synthetic handwritten digits while safeguarding the privacy of the original data, distinguishing our solution as privacy-conscious.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Multimodal Generation Capability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Our solution extends beyond traditional digit generation to include additional modalities such as colors, textures, and backgrounds, enriching the generated outputs and expanding potential applications.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Transfer Learning Integration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Through the integration of transfer learning, we leverage pre-trained models to accelerate training and enhance the quality of generated digits, setting our solution apart in terms of efficiency and performance.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27741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 rot="0">
            <a:off x="9353550" y="4572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矩形"/>
          <p:cNvSpPr>
            <a:spLocks/>
          </p:cNvSpPr>
          <p:nvPr/>
        </p:nvSpPr>
        <p:spPr>
          <a:xfrm rot="0">
            <a:off x="739774" y="210820"/>
            <a:ext cx="3303905" cy="838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739774" y="914400"/>
            <a:ext cx="9689630" cy="6521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Data Preprocessing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I preprocess the MNIST dataset by normalizing pixel values and applying augmentation techniques to enhance model robustness.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Architecture Design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 The Discriminator and Generator models are designed with multiple layers and activation functions to capture intricate features of handwritten digits.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Training Procedure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Adversarial training is employed to optimize the models iteratively, alternating between training the Discriminator and Generator networks.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Evaluation Metrics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Model performance is evaluated using metrics such as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Frechet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 Inception Distance (FID) and visual inspection of generated digit images.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13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124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Student Name</dc:title>
  <dc:creator>hari haran</dc:creator>
  <cp:lastModifiedBy>root</cp:lastModifiedBy>
  <cp:revision>32</cp:revision>
  <dcterms:created xsi:type="dcterms:W3CDTF">2024-04-03T14:55:00Z</dcterms:created>
  <dcterms:modified xsi:type="dcterms:W3CDTF">2024-04-16T12:48:56Z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2024-04-02T16:00:00Z</vt:filetime>
  </property>
  <property fmtid="{D5CDD505-2E9C-101B-9397-08002B2CF9AE}" pid="4" name="ICV">
    <vt:lpwstr>222018465687443C8BAD7B67447C0504_13</vt:lpwstr>
  </property>
  <property fmtid="{D5CDD505-2E9C-101B-9397-08002B2CF9AE}" pid="5" name="KSOProductBuildVer">
    <vt:lpwstr>1033-12.2.0.13489</vt:lpwstr>
  </property>
</Properties>
</file>