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59" r:id="rId5"/>
    <p:sldId id="258" r:id="rId6"/>
    <p:sldId id="277" r:id="rId7"/>
    <p:sldId id="278" r:id="rId8"/>
    <p:sldId id="290" r:id="rId9"/>
    <p:sldId id="262" r:id="rId10"/>
    <p:sldId id="263" r:id="rId11"/>
    <p:sldId id="265" r:id="rId12"/>
    <p:sldId id="267" r:id="rId13"/>
    <p:sldId id="270" r:id="rId14"/>
    <p:sldId id="272" r:id="rId15"/>
    <p:sldId id="274" r:id="rId16"/>
    <p:sldId id="29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i Devi Kommineni" userId="7004418961537063" providerId="LiveId" clId="{92B0A149-8891-42AF-88B5-2C0959D679F2}"/>
    <pc:docChg chg="custSel addSld delSld modSld">
      <pc:chgData name="Bhargavi Devi Kommineni" userId="7004418961537063" providerId="LiveId" clId="{92B0A149-8891-42AF-88B5-2C0959D679F2}" dt="2021-11-19T02:56:30.158" v="39" actId="14100"/>
      <pc:docMkLst>
        <pc:docMk/>
      </pc:docMkLst>
      <pc:sldChg chg="modSp mod">
        <pc:chgData name="Bhargavi Devi Kommineni" userId="7004418961537063" providerId="LiveId" clId="{92B0A149-8891-42AF-88B5-2C0959D679F2}" dt="2021-11-18T16:46:24.546" v="10" actId="20577"/>
        <pc:sldMkLst>
          <pc:docMk/>
          <pc:sldMk cId="170878352" sldId="258"/>
        </pc:sldMkLst>
        <pc:spChg chg="mod">
          <ac:chgData name="Bhargavi Devi Kommineni" userId="7004418961537063" providerId="LiveId" clId="{92B0A149-8891-42AF-88B5-2C0959D679F2}" dt="2021-11-18T16:46:24.546" v="10" actId="20577"/>
          <ac:spMkLst>
            <pc:docMk/>
            <pc:sldMk cId="170878352" sldId="258"/>
            <ac:spMk id="3" creationId="{E97281FE-DF05-4387-8F1F-3409141AB0C4}"/>
          </ac:spMkLst>
        </pc:spChg>
      </pc:sldChg>
      <pc:sldChg chg="modSp mod">
        <pc:chgData name="Bhargavi Devi Kommineni" userId="7004418961537063" providerId="LiveId" clId="{92B0A149-8891-42AF-88B5-2C0959D679F2}" dt="2021-11-18T16:46:56.210" v="13" actId="20577"/>
        <pc:sldMkLst>
          <pc:docMk/>
          <pc:sldMk cId="3544181647" sldId="262"/>
        </pc:sldMkLst>
        <pc:spChg chg="mod">
          <ac:chgData name="Bhargavi Devi Kommineni" userId="7004418961537063" providerId="LiveId" clId="{92B0A149-8891-42AF-88B5-2C0959D679F2}" dt="2021-11-18T16:46:56.210" v="13" actId="20577"/>
          <ac:spMkLst>
            <pc:docMk/>
            <pc:sldMk cId="3544181647" sldId="262"/>
            <ac:spMk id="2" creationId="{736EFE2A-FBD7-478B-BD07-96F4FC7F65FD}"/>
          </ac:spMkLst>
        </pc:spChg>
        <pc:spChg chg="mod">
          <ac:chgData name="Bhargavi Devi Kommineni" userId="7004418961537063" providerId="LiveId" clId="{92B0A149-8891-42AF-88B5-2C0959D679F2}" dt="2021-11-18T16:46:49.745" v="12" actId="113"/>
          <ac:spMkLst>
            <pc:docMk/>
            <pc:sldMk cId="3544181647" sldId="262"/>
            <ac:spMk id="7" creationId="{28654A6D-BEAD-4BFD-B097-456D77D8AC97}"/>
          </ac:spMkLst>
        </pc:spChg>
      </pc:sldChg>
      <pc:sldChg chg="del">
        <pc:chgData name="Bhargavi Devi Kommineni" userId="7004418961537063" providerId="LiveId" clId="{92B0A149-8891-42AF-88B5-2C0959D679F2}" dt="2021-11-18T13:49:18.226" v="0" actId="2696"/>
        <pc:sldMkLst>
          <pc:docMk/>
          <pc:sldMk cId="725806484" sldId="264"/>
        </pc:sldMkLst>
      </pc:sldChg>
      <pc:sldChg chg="addSp delSp modSp mod">
        <pc:chgData name="Bhargavi Devi Kommineni" userId="7004418961537063" providerId="LiveId" clId="{92B0A149-8891-42AF-88B5-2C0959D679F2}" dt="2021-11-19T02:54:04.174" v="21" actId="1076"/>
        <pc:sldMkLst>
          <pc:docMk/>
          <pc:sldMk cId="3101331766" sldId="267"/>
        </pc:sldMkLst>
        <pc:spChg chg="add del mod">
          <ac:chgData name="Bhargavi Devi Kommineni" userId="7004418961537063" providerId="LiveId" clId="{92B0A149-8891-42AF-88B5-2C0959D679F2}" dt="2021-11-19T02:53:37.268" v="15" actId="931"/>
          <ac:spMkLst>
            <pc:docMk/>
            <pc:sldMk cId="3101331766" sldId="267"/>
            <ac:spMk id="4" creationId="{96544770-712C-436E-B0D0-75AA16F9DD0E}"/>
          </ac:spMkLst>
        </pc:spChg>
        <pc:picChg chg="del">
          <ac:chgData name="Bhargavi Devi Kommineni" userId="7004418961537063" providerId="LiveId" clId="{92B0A149-8891-42AF-88B5-2C0959D679F2}" dt="2021-11-19T02:53:24.994" v="14" actId="478"/>
          <ac:picMkLst>
            <pc:docMk/>
            <pc:sldMk cId="3101331766" sldId="267"/>
            <ac:picMk id="5" creationId="{4EA0AA60-FF1A-4103-8BC2-F487B342EE54}"/>
          </ac:picMkLst>
        </pc:picChg>
        <pc:picChg chg="add mod">
          <ac:chgData name="Bhargavi Devi Kommineni" userId="7004418961537063" providerId="LiveId" clId="{92B0A149-8891-42AF-88B5-2C0959D679F2}" dt="2021-11-19T02:54:04.174" v="21" actId="1076"/>
          <ac:picMkLst>
            <pc:docMk/>
            <pc:sldMk cId="3101331766" sldId="267"/>
            <ac:picMk id="7" creationId="{2982332A-C978-40BD-8E4C-E164CFF30D8F}"/>
          </ac:picMkLst>
        </pc:picChg>
      </pc:sldChg>
      <pc:sldChg chg="addSp delSp modSp mod">
        <pc:chgData name="Bhargavi Devi Kommineni" userId="7004418961537063" providerId="LiveId" clId="{92B0A149-8891-42AF-88B5-2C0959D679F2}" dt="2021-11-19T02:56:30.158" v="39" actId="14100"/>
        <pc:sldMkLst>
          <pc:docMk/>
          <pc:sldMk cId="176077699" sldId="268"/>
        </pc:sldMkLst>
        <pc:picChg chg="del">
          <ac:chgData name="Bhargavi Devi Kommineni" userId="7004418961537063" providerId="LiveId" clId="{92B0A149-8891-42AF-88B5-2C0959D679F2}" dt="2021-11-19T02:54:11.333" v="22" actId="478"/>
          <ac:picMkLst>
            <pc:docMk/>
            <pc:sldMk cId="176077699" sldId="268"/>
            <ac:picMk id="3" creationId="{197A4F88-DBB3-4B95-BA3C-EBE25D7F8839}"/>
          </ac:picMkLst>
        </pc:picChg>
        <pc:picChg chg="add mod">
          <ac:chgData name="Bhargavi Devi Kommineni" userId="7004418961537063" providerId="LiveId" clId="{92B0A149-8891-42AF-88B5-2C0959D679F2}" dt="2021-11-19T02:56:30.158" v="39" actId="14100"/>
          <ac:picMkLst>
            <pc:docMk/>
            <pc:sldMk cId="176077699" sldId="268"/>
            <ac:picMk id="4" creationId="{B93A7707-FA22-4DAD-89C1-22BA441F6C46}"/>
          </ac:picMkLst>
        </pc:picChg>
      </pc:sldChg>
      <pc:sldChg chg="delSp modSp del mod">
        <pc:chgData name="Bhargavi Devi Kommineni" userId="7004418961537063" providerId="LiveId" clId="{92B0A149-8891-42AF-88B5-2C0959D679F2}" dt="2021-11-19T02:54:54.023" v="27" actId="47"/>
        <pc:sldMkLst>
          <pc:docMk/>
          <pc:sldMk cId="2025416849" sldId="269"/>
        </pc:sldMkLst>
        <pc:picChg chg="del mod">
          <ac:chgData name="Bhargavi Devi Kommineni" userId="7004418961537063" providerId="LiveId" clId="{92B0A149-8891-42AF-88B5-2C0959D679F2}" dt="2021-11-19T02:54:51.980" v="26" actId="478"/>
          <ac:picMkLst>
            <pc:docMk/>
            <pc:sldMk cId="2025416849" sldId="269"/>
            <ac:picMk id="3" creationId="{746E46DE-31DB-4B38-95C6-BC9845E383DE}"/>
          </ac:picMkLst>
        </pc:picChg>
      </pc:sldChg>
      <pc:sldChg chg="addSp delSp modSp mod">
        <pc:chgData name="Bhargavi Devi Kommineni" userId="7004418961537063" providerId="LiveId" clId="{92B0A149-8891-42AF-88B5-2C0959D679F2}" dt="2021-11-19T02:55:46.467" v="33" actId="1076"/>
        <pc:sldMkLst>
          <pc:docMk/>
          <pc:sldMk cId="260516268" sldId="270"/>
        </pc:sldMkLst>
        <pc:spChg chg="add del mod">
          <ac:chgData name="Bhargavi Devi Kommineni" userId="7004418961537063" providerId="LiveId" clId="{92B0A149-8891-42AF-88B5-2C0959D679F2}" dt="2021-11-19T02:55:15.521" v="29" actId="931"/>
          <ac:spMkLst>
            <pc:docMk/>
            <pc:sldMk cId="260516268" sldId="270"/>
            <ac:spMk id="4" creationId="{91C5F8F0-9F35-42DC-8245-32BCCEF223B5}"/>
          </ac:spMkLst>
        </pc:spChg>
        <pc:picChg chg="add mod">
          <ac:chgData name="Bhargavi Devi Kommineni" userId="7004418961537063" providerId="LiveId" clId="{92B0A149-8891-42AF-88B5-2C0959D679F2}" dt="2021-11-19T02:55:46.467" v="33" actId="1076"/>
          <ac:picMkLst>
            <pc:docMk/>
            <pc:sldMk cId="260516268" sldId="270"/>
            <ac:picMk id="6" creationId="{9D31D979-A038-4DAB-877E-31D0FD2CDB5B}"/>
          </ac:picMkLst>
        </pc:picChg>
        <pc:picChg chg="del">
          <ac:chgData name="Bhargavi Devi Kommineni" userId="7004418961537063" providerId="LiveId" clId="{92B0A149-8891-42AF-88B5-2C0959D679F2}" dt="2021-11-19T02:55:00.445" v="28" actId="478"/>
          <ac:picMkLst>
            <pc:docMk/>
            <pc:sldMk cId="260516268" sldId="270"/>
            <ac:picMk id="9" creationId="{EBD39A79-AF03-4946-A35A-BB2C86ABF1CD}"/>
          </ac:picMkLst>
        </pc:picChg>
      </pc:sldChg>
      <pc:sldChg chg="addSp delSp modSp mod">
        <pc:chgData name="Bhargavi Devi Kommineni" userId="7004418961537063" providerId="LiveId" clId="{92B0A149-8891-42AF-88B5-2C0959D679F2}" dt="2021-11-19T02:56:00.831" v="35" actId="931"/>
        <pc:sldMkLst>
          <pc:docMk/>
          <pc:sldMk cId="1323750227" sldId="272"/>
        </pc:sldMkLst>
        <pc:picChg chg="del">
          <ac:chgData name="Bhargavi Devi Kommineni" userId="7004418961537063" providerId="LiveId" clId="{92B0A149-8891-42AF-88B5-2C0959D679F2}" dt="2021-11-19T02:55:50.259" v="34" actId="478"/>
          <ac:picMkLst>
            <pc:docMk/>
            <pc:sldMk cId="1323750227" sldId="272"/>
            <ac:picMk id="3" creationId="{C79E72AC-76D1-4953-9684-5A6D13D0023B}"/>
          </ac:picMkLst>
        </pc:picChg>
        <pc:picChg chg="add mod">
          <ac:chgData name="Bhargavi Devi Kommineni" userId="7004418961537063" providerId="LiveId" clId="{92B0A149-8891-42AF-88B5-2C0959D679F2}" dt="2021-11-19T02:56:00.831" v="35" actId="931"/>
          <ac:picMkLst>
            <pc:docMk/>
            <pc:sldMk cId="1323750227" sldId="272"/>
            <ac:picMk id="4" creationId="{15CD32D1-AF6E-4317-93F8-ADE00B3EDF2D}"/>
          </ac:picMkLst>
        </pc:picChg>
      </pc:sldChg>
      <pc:sldChg chg="addSp modSp new">
        <pc:chgData name="Bhargavi Devi Kommineni" userId="7004418961537063" providerId="LiveId" clId="{92B0A149-8891-42AF-88B5-2C0959D679F2}" dt="2021-11-19T02:56:21.159" v="37" actId="931"/>
        <pc:sldMkLst>
          <pc:docMk/>
          <pc:sldMk cId="458652999" sldId="274"/>
        </pc:sldMkLst>
        <pc:picChg chg="add mod">
          <ac:chgData name="Bhargavi Devi Kommineni" userId="7004418961537063" providerId="LiveId" clId="{92B0A149-8891-42AF-88B5-2C0959D679F2}" dt="2021-11-19T02:56:21.159" v="37" actId="931"/>
          <ac:picMkLst>
            <pc:docMk/>
            <pc:sldMk cId="458652999" sldId="274"/>
            <ac:picMk id="3" creationId="{D7469A7E-FABE-4159-92D7-D1B670C46269}"/>
          </ac:picMkLst>
        </pc:picChg>
      </pc:sldChg>
    </pc:docChg>
  </pc:docChgLst>
  <pc:docChgLst>
    <pc:chgData name="Bhargavi Devi Kommineni" userId="7004418961537063" providerId="LiveId" clId="{31B69EFE-6C14-4CB9-B499-915349D6097A}"/>
    <pc:docChg chg="undo redo custSel addSld delSld modSld sldOrd">
      <pc:chgData name="Bhargavi Devi Kommineni" userId="7004418961537063" providerId="LiveId" clId="{31B69EFE-6C14-4CB9-B499-915349D6097A}" dt="2021-09-21T08:28:38.388" v="428" actId="14100"/>
      <pc:docMkLst>
        <pc:docMk/>
      </pc:docMkLst>
      <pc:sldChg chg="modSp mod">
        <pc:chgData name="Bhargavi Devi Kommineni" userId="7004418961537063" providerId="LiveId" clId="{31B69EFE-6C14-4CB9-B499-915349D6097A}" dt="2021-09-21T04:01:16.305" v="0" actId="20577"/>
        <pc:sldMkLst>
          <pc:docMk/>
          <pc:sldMk cId="2536375119" sldId="256"/>
        </pc:sldMkLst>
        <pc:spChg chg="mod">
          <ac:chgData name="Bhargavi Devi Kommineni" userId="7004418961537063" providerId="LiveId" clId="{31B69EFE-6C14-4CB9-B499-915349D6097A}" dt="2021-09-21T04:01:16.305" v="0" actId="20577"/>
          <ac:spMkLst>
            <pc:docMk/>
            <pc:sldMk cId="2536375119" sldId="256"/>
            <ac:spMk id="3" creationId="{920B4F3C-A21F-4DF0-98EF-9CC5619F0D3D}"/>
          </ac:spMkLst>
        </pc:spChg>
      </pc:sldChg>
      <pc:sldChg chg="modSp mod">
        <pc:chgData name="Bhargavi Devi Kommineni" userId="7004418961537063" providerId="LiveId" clId="{31B69EFE-6C14-4CB9-B499-915349D6097A}" dt="2021-09-21T06:01:39.231" v="340" actId="20577"/>
        <pc:sldMkLst>
          <pc:docMk/>
          <pc:sldMk cId="170878352" sldId="258"/>
        </pc:sldMkLst>
        <pc:spChg chg="mod">
          <ac:chgData name="Bhargavi Devi Kommineni" userId="7004418961537063" providerId="LiveId" clId="{31B69EFE-6C14-4CB9-B499-915349D6097A}" dt="2021-09-21T06:01:39.231" v="340" actId="20577"/>
          <ac:spMkLst>
            <pc:docMk/>
            <pc:sldMk cId="170878352" sldId="258"/>
            <ac:spMk id="2" creationId="{47FB9114-3F29-4FEF-918F-2F5F62442AFF}"/>
          </ac:spMkLst>
        </pc:spChg>
      </pc:sldChg>
      <pc:sldChg chg="modSp mod ord">
        <pc:chgData name="Bhargavi Devi Kommineni" userId="7004418961537063" providerId="LiveId" clId="{31B69EFE-6C14-4CB9-B499-915349D6097A}" dt="2021-09-21T08:27:31.015" v="424" actId="15"/>
        <pc:sldMkLst>
          <pc:docMk/>
          <pc:sldMk cId="377361998" sldId="259"/>
        </pc:sldMkLst>
        <pc:spChg chg="mod">
          <ac:chgData name="Bhargavi Devi Kommineni" userId="7004418961537063" providerId="LiveId" clId="{31B69EFE-6C14-4CB9-B499-915349D6097A}" dt="2021-09-21T08:27:31.015" v="424" actId="15"/>
          <ac:spMkLst>
            <pc:docMk/>
            <pc:sldMk cId="377361998" sldId="259"/>
            <ac:spMk id="3" creationId="{FF634E81-530C-4FD8-A7DA-9586ADAD47F0}"/>
          </ac:spMkLst>
        </pc:spChg>
      </pc:sldChg>
      <pc:sldChg chg="modSp mod">
        <pc:chgData name="Bhargavi Devi Kommineni" userId="7004418961537063" providerId="LiveId" clId="{31B69EFE-6C14-4CB9-B499-915349D6097A}" dt="2021-09-21T07:50:12.232" v="386" actId="1076"/>
        <pc:sldMkLst>
          <pc:docMk/>
          <pc:sldMk cId="1355958840" sldId="260"/>
        </pc:sldMkLst>
        <pc:spChg chg="mod">
          <ac:chgData name="Bhargavi Devi Kommineni" userId="7004418961537063" providerId="LiveId" clId="{31B69EFE-6C14-4CB9-B499-915349D6097A}" dt="2021-09-21T07:50:12.232" v="386" actId="1076"/>
          <ac:spMkLst>
            <pc:docMk/>
            <pc:sldMk cId="1355958840" sldId="260"/>
            <ac:spMk id="2" creationId="{EB6CED5B-2ABE-43C3-AA2A-729ADF18385E}"/>
          </ac:spMkLst>
        </pc:spChg>
      </pc:sldChg>
      <pc:sldChg chg="modSp mod">
        <pc:chgData name="Bhargavi Devi Kommineni" userId="7004418961537063" providerId="LiveId" clId="{31B69EFE-6C14-4CB9-B499-915349D6097A}" dt="2021-09-21T08:27:56.546" v="425" actId="207"/>
        <pc:sldMkLst>
          <pc:docMk/>
          <pc:sldMk cId="725806484" sldId="264"/>
        </pc:sldMkLst>
        <pc:spChg chg="mod">
          <ac:chgData name="Bhargavi Devi Kommineni" userId="7004418961537063" providerId="LiveId" clId="{31B69EFE-6C14-4CB9-B499-915349D6097A}" dt="2021-09-21T08:27:56.546" v="425" actId="207"/>
          <ac:spMkLst>
            <pc:docMk/>
            <pc:sldMk cId="725806484" sldId="264"/>
            <ac:spMk id="4" creationId="{B60A3341-0EC7-4B0C-868A-5709DCBB3936}"/>
          </ac:spMkLst>
        </pc:spChg>
      </pc:sldChg>
      <pc:sldChg chg="modSp mod">
        <pc:chgData name="Bhargavi Devi Kommineni" userId="7004418961537063" providerId="LiveId" clId="{31B69EFE-6C14-4CB9-B499-915349D6097A}" dt="2021-09-21T06:02:40.520" v="342" actId="207"/>
        <pc:sldMkLst>
          <pc:docMk/>
          <pc:sldMk cId="2020468269" sldId="265"/>
        </pc:sldMkLst>
        <pc:spChg chg="mod">
          <ac:chgData name="Bhargavi Devi Kommineni" userId="7004418961537063" providerId="LiveId" clId="{31B69EFE-6C14-4CB9-B499-915349D6097A}" dt="2021-09-21T04:25:54.247" v="33" actId="20577"/>
          <ac:spMkLst>
            <pc:docMk/>
            <pc:sldMk cId="2020468269" sldId="265"/>
            <ac:spMk id="2" creationId="{FF52EAEB-41DA-49DC-8B41-3DAC66AE651D}"/>
          </ac:spMkLst>
        </pc:spChg>
        <pc:spChg chg="mod">
          <ac:chgData name="Bhargavi Devi Kommineni" userId="7004418961537063" providerId="LiveId" clId="{31B69EFE-6C14-4CB9-B499-915349D6097A}" dt="2021-09-21T06:02:40.520" v="342" actId="207"/>
          <ac:spMkLst>
            <pc:docMk/>
            <pc:sldMk cId="2020468269" sldId="265"/>
            <ac:spMk id="3" creationId="{BBC00ED8-2498-4F3D-B98B-B011C95053E6}"/>
          </ac:spMkLst>
        </pc:spChg>
      </pc:sldChg>
      <pc:sldChg chg="addSp modSp new mod modClrScheme chgLayout">
        <pc:chgData name="Bhargavi Devi Kommineni" userId="7004418961537063" providerId="LiveId" clId="{31B69EFE-6C14-4CB9-B499-915349D6097A}" dt="2021-09-21T08:28:38.388" v="428" actId="14100"/>
        <pc:sldMkLst>
          <pc:docMk/>
          <pc:sldMk cId="2348304074" sldId="266"/>
        </pc:sldMkLst>
        <pc:spChg chg="mod ord">
          <ac:chgData name="Bhargavi Devi Kommineni" userId="7004418961537063" providerId="LiveId" clId="{31B69EFE-6C14-4CB9-B499-915349D6097A}" dt="2021-09-21T04:30:27.784" v="275" actId="1076"/>
          <ac:spMkLst>
            <pc:docMk/>
            <pc:sldMk cId="2348304074" sldId="266"/>
            <ac:spMk id="2" creationId="{FBA616FC-DED8-460A-AD85-76DFAD326095}"/>
          </ac:spMkLst>
        </pc:spChg>
        <pc:spChg chg="add mod ord">
          <ac:chgData name="Bhargavi Devi Kommineni" userId="7004418961537063" providerId="LiveId" clId="{31B69EFE-6C14-4CB9-B499-915349D6097A}" dt="2021-09-21T08:28:38.388" v="428" actId="14100"/>
          <ac:spMkLst>
            <pc:docMk/>
            <pc:sldMk cId="2348304074" sldId="266"/>
            <ac:spMk id="3" creationId="{587C7559-CF3C-4C0A-B5C4-6992CF4316C5}"/>
          </ac:spMkLst>
        </pc:spChg>
      </pc:sldChg>
      <pc:sldChg chg="addSp delSp modSp new mod">
        <pc:chgData name="Bhargavi Devi Kommineni" userId="7004418961537063" providerId="LiveId" clId="{31B69EFE-6C14-4CB9-B499-915349D6097A}" dt="2021-09-21T07:44:28.617" v="349" actId="1076"/>
        <pc:sldMkLst>
          <pc:docMk/>
          <pc:sldMk cId="3101331766" sldId="267"/>
        </pc:sldMkLst>
        <pc:spChg chg="mod">
          <ac:chgData name="Bhargavi Devi Kommineni" userId="7004418961537063" providerId="LiveId" clId="{31B69EFE-6C14-4CB9-B499-915349D6097A}" dt="2021-09-21T04:34:37.084" v="314" actId="1076"/>
          <ac:spMkLst>
            <pc:docMk/>
            <pc:sldMk cId="3101331766" sldId="267"/>
            <ac:spMk id="2" creationId="{19B448E2-5F88-433F-9A1D-154E7C5F3145}"/>
          </ac:spMkLst>
        </pc:spChg>
        <pc:spChg chg="del">
          <ac:chgData name="Bhargavi Devi Kommineni" userId="7004418961537063" providerId="LiveId" clId="{31B69EFE-6C14-4CB9-B499-915349D6097A}" dt="2021-09-21T07:44:10.183" v="344" actId="931"/>
          <ac:spMkLst>
            <pc:docMk/>
            <pc:sldMk cId="3101331766" sldId="267"/>
            <ac:spMk id="3" creationId="{ED756516-57BF-41B9-8AF9-C76290B64E60}"/>
          </ac:spMkLst>
        </pc:spChg>
        <pc:picChg chg="add mod">
          <ac:chgData name="Bhargavi Devi Kommineni" userId="7004418961537063" providerId="LiveId" clId="{31B69EFE-6C14-4CB9-B499-915349D6097A}" dt="2021-09-21T07:44:28.617" v="349" actId="1076"/>
          <ac:picMkLst>
            <pc:docMk/>
            <pc:sldMk cId="3101331766" sldId="267"/>
            <ac:picMk id="5" creationId="{4EA0AA60-FF1A-4103-8BC2-F487B342EE54}"/>
          </ac:picMkLst>
        </pc:picChg>
      </pc:sldChg>
      <pc:sldChg chg="addSp modSp new mod">
        <pc:chgData name="Bhargavi Devi Kommineni" userId="7004418961537063" providerId="LiveId" clId="{31B69EFE-6C14-4CB9-B499-915349D6097A}" dt="2021-09-21T07:54:16.727" v="405" actId="1076"/>
        <pc:sldMkLst>
          <pc:docMk/>
          <pc:sldMk cId="176077699" sldId="268"/>
        </pc:sldMkLst>
        <pc:picChg chg="add mod">
          <ac:chgData name="Bhargavi Devi Kommineni" userId="7004418961537063" providerId="LiveId" clId="{31B69EFE-6C14-4CB9-B499-915349D6097A}" dt="2021-09-21T07:54:16.727" v="405" actId="1076"/>
          <ac:picMkLst>
            <pc:docMk/>
            <pc:sldMk cId="176077699" sldId="268"/>
            <ac:picMk id="3" creationId="{197A4F88-DBB3-4B95-BA3C-EBE25D7F8839}"/>
          </ac:picMkLst>
        </pc:picChg>
      </pc:sldChg>
      <pc:sldChg chg="addSp modSp new mod">
        <pc:chgData name="Bhargavi Devi Kommineni" userId="7004418961537063" providerId="LiveId" clId="{31B69EFE-6C14-4CB9-B499-915349D6097A}" dt="2021-09-21T07:54:35.668" v="409" actId="1076"/>
        <pc:sldMkLst>
          <pc:docMk/>
          <pc:sldMk cId="2025416849" sldId="269"/>
        </pc:sldMkLst>
        <pc:picChg chg="add mod">
          <ac:chgData name="Bhargavi Devi Kommineni" userId="7004418961537063" providerId="LiveId" clId="{31B69EFE-6C14-4CB9-B499-915349D6097A}" dt="2021-09-21T07:54:35.668" v="409" actId="1076"/>
          <ac:picMkLst>
            <pc:docMk/>
            <pc:sldMk cId="2025416849" sldId="269"/>
            <ac:picMk id="3" creationId="{746E46DE-31DB-4B38-95C6-BC9845E383DE}"/>
          </ac:picMkLst>
        </pc:picChg>
      </pc:sldChg>
      <pc:sldChg chg="addSp delSp modSp new mod">
        <pc:chgData name="Bhargavi Devi Kommineni" userId="7004418961537063" providerId="LiveId" clId="{31B69EFE-6C14-4CB9-B499-915349D6097A}" dt="2021-09-21T07:53:18.960" v="394" actId="1076"/>
        <pc:sldMkLst>
          <pc:docMk/>
          <pc:sldMk cId="260516268" sldId="270"/>
        </pc:sldMkLst>
        <pc:spChg chg="mod">
          <ac:chgData name="Bhargavi Devi Kommineni" userId="7004418961537063" providerId="LiveId" clId="{31B69EFE-6C14-4CB9-B499-915349D6097A}" dt="2021-09-21T07:47:19.572" v="362" actId="1076"/>
          <ac:spMkLst>
            <pc:docMk/>
            <pc:sldMk cId="260516268" sldId="270"/>
            <ac:spMk id="2" creationId="{3ED6D5AB-B26D-447C-96DB-9C292BC8B813}"/>
          </ac:spMkLst>
        </pc:spChg>
        <pc:spChg chg="del">
          <ac:chgData name="Bhargavi Devi Kommineni" userId="7004418961537063" providerId="LiveId" clId="{31B69EFE-6C14-4CB9-B499-915349D6097A}" dt="2021-09-21T07:47:26.262" v="363" actId="931"/>
          <ac:spMkLst>
            <pc:docMk/>
            <pc:sldMk cId="260516268" sldId="270"/>
            <ac:spMk id="3" creationId="{D175EFB5-CE92-4086-BA13-7979C220F1D3}"/>
          </ac:spMkLst>
        </pc:spChg>
        <pc:spChg chg="add del mod">
          <ac:chgData name="Bhargavi Devi Kommineni" userId="7004418961537063" providerId="LiveId" clId="{31B69EFE-6C14-4CB9-B499-915349D6097A}" dt="2021-09-21T07:53:00.766" v="388" actId="931"/>
          <ac:spMkLst>
            <pc:docMk/>
            <pc:sldMk cId="260516268" sldId="270"/>
            <ac:spMk id="7" creationId="{56CEC4AA-3905-4CB1-A33D-8EE22B073AEF}"/>
          </ac:spMkLst>
        </pc:spChg>
        <pc:picChg chg="add del mod">
          <ac:chgData name="Bhargavi Devi Kommineni" userId="7004418961537063" providerId="LiveId" clId="{31B69EFE-6C14-4CB9-B499-915349D6097A}" dt="2021-09-21T07:52:55.112" v="387" actId="478"/>
          <ac:picMkLst>
            <pc:docMk/>
            <pc:sldMk cId="260516268" sldId="270"/>
            <ac:picMk id="5" creationId="{70DE956D-B0F0-451E-AFF3-26528B668F72}"/>
          </ac:picMkLst>
        </pc:picChg>
        <pc:picChg chg="add mod">
          <ac:chgData name="Bhargavi Devi Kommineni" userId="7004418961537063" providerId="LiveId" clId="{31B69EFE-6C14-4CB9-B499-915349D6097A}" dt="2021-09-21T07:53:18.960" v="394" actId="1076"/>
          <ac:picMkLst>
            <pc:docMk/>
            <pc:sldMk cId="260516268" sldId="270"/>
            <ac:picMk id="9" creationId="{EBD39A79-AF03-4946-A35A-BB2C86ABF1CD}"/>
          </ac:picMkLst>
        </pc:picChg>
      </pc:sldChg>
      <pc:sldChg chg="addSp delSp modSp new mod modClrScheme chgLayout">
        <pc:chgData name="Bhargavi Devi Kommineni" userId="7004418961537063" providerId="LiveId" clId="{31B69EFE-6C14-4CB9-B499-915349D6097A}" dt="2021-09-21T08:26:27.463" v="417" actId="1076"/>
        <pc:sldMkLst>
          <pc:docMk/>
          <pc:sldMk cId="290203873" sldId="271"/>
        </pc:sldMkLst>
        <pc:spChg chg="del mod ord">
          <ac:chgData name="Bhargavi Devi Kommineni" userId="7004418961537063" providerId="LiveId" clId="{31B69EFE-6C14-4CB9-B499-915349D6097A}" dt="2021-09-21T07:48:02.050" v="369" actId="700"/>
          <ac:spMkLst>
            <pc:docMk/>
            <pc:sldMk cId="290203873" sldId="271"/>
            <ac:spMk id="2" creationId="{D49997B3-76BA-457F-8D56-74A5E7B3962B}"/>
          </ac:spMkLst>
        </pc:spChg>
        <pc:spChg chg="add mod ord">
          <ac:chgData name="Bhargavi Devi Kommineni" userId="7004418961537063" providerId="LiveId" clId="{31B69EFE-6C14-4CB9-B499-915349D6097A}" dt="2021-09-21T07:49:41.509" v="385" actId="1076"/>
          <ac:spMkLst>
            <pc:docMk/>
            <pc:sldMk cId="290203873" sldId="271"/>
            <ac:spMk id="3" creationId="{D4C27635-3513-4185-A557-2AA3D32606B1}"/>
          </ac:spMkLst>
        </pc:spChg>
        <pc:spChg chg="add mod ord">
          <ac:chgData name="Bhargavi Devi Kommineni" userId="7004418961537063" providerId="LiveId" clId="{31B69EFE-6C14-4CB9-B499-915349D6097A}" dt="2021-09-21T08:26:23.217" v="416" actId="1076"/>
          <ac:spMkLst>
            <pc:docMk/>
            <pc:sldMk cId="290203873" sldId="271"/>
            <ac:spMk id="4" creationId="{DB88BC4D-DE00-43E2-A15C-2E41608869B0}"/>
          </ac:spMkLst>
        </pc:spChg>
        <pc:picChg chg="add mod">
          <ac:chgData name="Bhargavi Devi Kommineni" userId="7004418961537063" providerId="LiveId" clId="{31B69EFE-6C14-4CB9-B499-915349D6097A}" dt="2021-09-21T08:26:27.463" v="417" actId="1076"/>
          <ac:picMkLst>
            <pc:docMk/>
            <pc:sldMk cId="290203873" sldId="271"/>
            <ac:picMk id="6" creationId="{E36E74CD-8A36-4AED-8634-B187C14DA2BF}"/>
          </ac:picMkLst>
        </pc:picChg>
      </pc:sldChg>
      <pc:sldChg chg="addSp modSp new mod">
        <pc:chgData name="Bhargavi Devi Kommineni" userId="7004418961537063" providerId="LiveId" clId="{31B69EFE-6C14-4CB9-B499-915349D6097A}" dt="2021-09-21T07:53:57.165" v="401" actId="1076"/>
        <pc:sldMkLst>
          <pc:docMk/>
          <pc:sldMk cId="1323750227" sldId="272"/>
        </pc:sldMkLst>
        <pc:picChg chg="add mod">
          <ac:chgData name="Bhargavi Devi Kommineni" userId="7004418961537063" providerId="LiveId" clId="{31B69EFE-6C14-4CB9-B499-915349D6097A}" dt="2021-09-21T07:53:57.165" v="401" actId="1076"/>
          <ac:picMkLst>
            <pc:docMk/>
            <pc:sldMk cId="1323750227" sldId="272"/>
            <ac:picMk id="3" creationId="{C79E72AC-76D1-4953-9684-5A6D13D0023B}"/>
          </ac:picMkLst>
        </pc:picChg>
      </pc:sldChg>
      <pc:sldChg chg="addSp new">
        <pc:chgData name="Bhargavi Devi Kommineni" userId="7004418961537063" providerId="LiveId" clId="{31B69EFE-6C14-4CB9-B499-915349D6097A}" dt="2021-09-21T07:57:04.416" v="415"/>
        <pc:sldMkLst>
          <pc:docMk/>
          <pc:sldMk cId="1409765961" sldId="273"/>
        </pc:sldMkLst>
        <pc:picChg chg="add">
          <ac:chgData name="Bhargavi Devi Kommineni" userId="7004418961537063" providerId="LiveId" clId="{31B69EFE-6C14-4CB9-B499-915349D6097A}" dt="2021-09-21T07:57:04.416" v="415"/>
          <ac:picMkLst>
            <pc:docMk/>
            <pc:sldMk cId="1409765961" sldId="273"/>
            <ac:picMk id="2" creationId="{6879395B-7DC9-40AA-B241-197DBA8D773E}"/>
          </ac:picMkLst>
        </pc:picChg>
      </pc:sldChg>
      <pc:sldChg chg="new del ord">
        <pc:chgData name="Bhargavi Devi Kommineni" userId="7004418961537063" providerId="LiveId" clId="{31B69EFE-6C14-4CB9-B499-915349D6097A}" dt="2021-09-21T07:54:51.369" v="413" actId="47"/>
        <pc:sldMkLst>
          <pc:docMk/>
          <pc:sldMk cId="4111109458"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C3D44C2-C7D9-4651-9AEF-98CEE8620675}" type="datetimeFigureOut">
              <a:rPr lang="en-IN" smtClean="0"/>
              <a:t>23-11-2021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492510A-8561-493C-B3D2-7690CFD0A96E}" type="slidenum">
              <a:rPr lang="en-IN" smtClean="0"/>
              <a:t>‹#›</a:t>
            </a:fld>
            <a:endParaRPr lang="en-IN"/>
          </a:p>
        </p:txBody>
      </p:sp>
    </p:spTree>
    <p:extLst>
      <p:ext uri="{BB962C8B-B14F-4D97-AF65-F5344CB8AC3E}">
        <p14:creationId xmlns:p14="http://schemas.microsoft.com/office/powerpoint/2010/main" val="173860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D44C2-C7D9-4651-9AEF-98CEE8620675}"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2510A-8561-493C-B3D2-7690CFD0A96E}" type="slidenum">
              <a:rPr lang="en-IN" smtClean="0"/>
              <a:t>‹#›</a:t>
            </a:fld>
            <a:endParaRPr lang="en-IN"/>
          </a:p>
        </p:txBody>
      </p:sp>
    </p:spTree>
    <p:extLst>
      <p:ext uri="{BB962C8B-B14F-4D97-AF65-F5344CB8AC3E}">
        <p14:creationId xmlns:p14="http://schemas.microsoft.com/office/powerpoint/2010/main" val="371263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DC3D44C2-C7D9-4651-9AEF-98CEE8620675}" type="datetimeFigureOut">
              <a:rPr lang="en-IN" smtClean="0"/>
              <a:t>23-11-2021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492510A-8561-493C-B3D2-7690CFD0A96E}" type="slidenum">
              <a:rPr lang="en-IN" smtClean="0"/>
              <a:t>‹#›</a:t>
            </a:fld>
            <a:endParaRPr lang="en-IN"/>
          </a:p>
        </p:txBody>
      </p:sp>
    </p:spTree>
    <p:extLst>
      <p:ext uri="{BB962C8B-B14F-4D97-AF65-F5344CB8AC3E}">
        <p14:creationId xmlns:p14="http://schemas.microsoft.com/office/powerpoint/2010/main" val="242065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D44C2-C7D9-4651-9AEF-98CEE8620675}" type="datetimeFigureOut">
              <a:rPr lang="en-IN" smtClean="0"/>
              <a:t>23-11-2021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B492510A-8561-493C-B3D2-7690CFD0A96E}" type="slidenum">
              <a:rPr lang="en-IN" smtClean="0"/>
              <a:t>‹#›</a:t>
            </a:fld>
            <a:endParaRPr lang="en-IN"/>
          </a:p>
        </p:txBody>
      </p:sp>
    </p:spTree>
    <p:extLst>
      <p:ext uri="{BB962C8B-B14F-4D97-AF65-F5344CB8AC3E}">
        <p14:creationId xmlns:p14="http://schemas.microsoft.com/office/powerpoint/2010/main" val="37481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3D44C2-C7D9-4651-9AEF-98CEE8620675}" type="datetimeFigureOut">
              <a:rPr lang="en-IN" smtClean="0"/>
              <a:t>23-11-2021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492510A-8561-493C-B3D2-7690CFD0A96E}" type="slidenum">
              <a:rPr lang="en-IN" smtClean="0"/>
              <a:t>‹#›</a:t>
            </a:fld>
            <a:endParaRPr lang="en-IN"/>
          </a:p>
        </p:txBody>
      </p:sp>
    </p:spTree>
    <p:extLst>
      <p:ext uri="{BB962C8B-B14F-4D97-AF65-F5344CB8AC3E}">
        <p14:creationId xmlns:p14="http://schemas.microsoft.com/office/powerpoint/2010/main" val="2290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3D44C2-C7D9-4651-9AEF-98CEE8620675}"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2510A-8561-493C-B3D2-7690CFD0A96E}" type="slidenum">
              <a:rPr lang="en-IN" smtClean="0"/>
              <a:t>‹#›</a:t>
            </a:fld>
            <a:endParaRPr lang="en-IN"/>
          </a:p>
        </p:txBody>
      </p:sp>
    </p:spTree>
    <p:extLst>
      <p:ext uri="{BB962C8B-B14F-4D97-AF65-F5344CB8AC3E}">
        <p14:creationId xmlns:p14="http://schemas.microsoft.com/office/powerpoint/2010/main" val="190585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3D44C2-C7D9-4651-9AEF-98CEE8620675}" type="datetimeFigureOut">
              <a:rPr lang="en-IN" smtClean="0"/>
              <a:t>23-11-2021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92510A-8561-493C-B3D2-7690CFD0A96E}" type="slidenum">
              <a:rPr lang="en-IN" smtClean="0"/>
              <a:t>‹#›</a:t>
            </a:fld>
            <a:endParaRPr lang="en-IN"/>
          </a:p>
        </p:txBody>
      </p:sp>
    </p:spTree>
    <p:extLst>
      <p:ext uri="{BB962C8B-B14F-4D97-AF65-F5344CB8AC3E}">
        <p14:creationId xmlns:p14="http://schemas.microsoft.com/office/powerpoint/2010/main" val="335419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3D44C2-C7D9-4651-9AEF-98CEE8620675}" type="datetimeFigureOut">
              <a:rPr lang="en-IN" smtClean="0"/>
              <a:t>23-11-2021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92510A-8561-493C-B3D2-7690CFD0A96E}" type="slidenum">
              <a:rPr lang="en-IN" smtClean="0"/>
              <a:t>‹#›</a:t>
            </a:fld>
            <a:endParaRPr lang="en-IN"/>
          </a:p>
        </p:txBody>
      </p:sp>
    </p:spTree>
    <p:extLst>
      <p:ext uri="{BB962C8B-B14F-4D97-AF65-F5344CB8AC3E}">
        <p14:creationId xmlns:p14="http://schemas.microsoft.com/office/powerpoint/2010/main" val="69862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D44C2-C7D9-4651-9AEF-98CEE8620675}" type="datetimeFigureOut">
              <a:rPr lang="en-IN" smtClean="0"/>
              <a:t>23-11-2021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92510A-8561-493C-B3D2-7690CFD0A96E}" type="slidenum">
              <a:rPr lang="en-IN" smtClean="0"/>
              <a:t>‹#›</a:t>
            </a:fld>
            <a:endParaRPr lang="en-IN"/>
          </a:p>
        </p:txBody>
      </p:sp>
    </p:spTree>
    <p:extLst>
      <p:ext uri="{BB962C8B-B14F-4D97-AF65-F5344CB8AC3E}">
        <p14:creationId xmlns:p14="http://schemas.microsoft.com/office/powerpoint/2010/main" val="49142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C3D44C2-C7D9-4651-9AEF-98CEE8620675}" type="datetimeFigureOut">
              <a:rPr lang="en-IN" smtClean="0"/>
              <a:t>23-11-2021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492510A-8561-493C-B3D2-7690CFD0A96E}" type="slidenum">
              <a:rPr lang="en-IN" smtClean="0"/>
              <a:t>‹#›</a:t>
            </a:fld>
            <a:endParaRPr lang="en-IN"/>
          </a:p>
        </p:txBody>
      </p:sp>
    </p:spTree>
    <p:extLst>
      <p:ext uri="{BB962C8B-B14F-4D97-AF65-F5344CB8AC3E}">
        <p14:creationId xmlns:p14="http://schemas.microsoft.com/office/powerpoint/2010/main" val="8729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3D44C2-C7D9-4651-9AEF-98CEE8620675}" type="datetimeFigureOut">
              <a:rPr lang="en-IN" smtClean="0"/>
              <a:t>23-11-2021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2510A-8561-493C-B3D2-7690CFD0A96E}" type="slidenum">
              <a:rPr lang="en-IN" smtClean="0"/>
              <a:t>‹#›</a:t>
            </a:fld>
            <a:endParaRPr lang="en-IN"/>
          </a:p>
        </p:txBody>
      </p:sp>
    </p:spTree>
    <p:extLst>
      <p:ext uri="{BB962C8B-B14F-4D97-AF65-F5344CB8AC3E}">
        <p14:creationId xmlns:p14="http://schemas.microsoft.com/office/powerpoint/2010/main" val="2187541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C3D44C2-C7D9-4651-9AEF-98CEE8620675}" type="datetimeFigureOut">
              <a:rPr lang="en-IN" smtClean="0"/>
              <a:t>23-11-2021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492510A-8561-493C-B3D2-7690CFD0A96E}"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05419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AFB5-3CCA-409F-988B-E58AC83BB92C}"/>
              </a:ext>
            </a:extLst>
          </p:cNvPr>
          <p:cNvSpPr>
            <a:spLocks noGrp="1"/>
          </p:cNvSpPr>
          <p:nvPr>
            <p:ph type="ctrTitle"/>
          </p:nvPr>
        </p:nvSpPr>
        <p:spPr>
          <a:xfrm>
            <a:off x="581191" y="860633"/>
            <a:ext cx="10993549" cy="1475013"/>
          </a:xfrm>
        </p:spPr>
        <p:txBody>
          <a:bodyPr/>
          <a:lstStyle/>
          <a:p>
            <a:pPr algn="ctr"/>
            <a:r>
              <a:rPr lang="en-US" dirty="0"/>
              <a:t>INTENT DETECTION USING Natural Language Understanding</a:t>
            </a:r>
            <a:endParaRPr lang="en-IN" dirty="0"/>
          </a:p>
        </p:txBody>
      </p:sp>
      <p:sp>
        <p:nvSpPr>
          <p:cNvPr id="3" name="Subtitle 2">
            <a:extLst>
              <a:ext uri="{FF2B5EF4-FFF2-40B4-BE49-F238E27FC236}">
                <a16:creationId xmlns:a16="http://schemas.microsoft.com/office/drawing/2014/main" id="{920B4F3C-A21F-4DF0-98EF-9CC5619F0D3D}"/>
              </a:ext>
            </a:extLst>
          </p:cNvPr>
          <p:cNvSpPr>
            <a:spLocks noGrp="1"/>
          </p:cNvSpPr>
          <p:nvPr>
            <p:ph type="subTitle" idx="1"/>
          </p:nvPr>
        </p:nvSpPr>
        <p:spPr>
          <a:xfrm>
            <a:off x="581194" y="3347701"/>
            <a:ext cx="10993546" cy="590321"/>
          </a:xfrm>
        </p:spPr>
        <p:txBody>
          <a:bodyPr>
            <a:noAutofit/>
          </a:bodyPr>
          <a:lstStyle/>
          <a:p>
            <a:r>
              <a:rPr lang="en-US" sz="1800" b="1" dirty="0">
                <a:solidFill>
                  <a:schemeClr val="bg1">
                    <a:lumMod val="95000"/>
                    <a:lumOff val="5000"/>
                  </a:schemeClr>
                </a:solidFill>
                <a:latin typeface="Batang" panose="02030600000101010101" pitchFamily="18" charset="-127"/>
                <a:ea typeface="Batang" panose="02030600000101010101" pitchFamily="18" charset="-127"/>
                <a:cs typeface="Times New Roman" panose="02020603050405020304" pitchFamily="18" charset="0"/>
              </a:rPr>
              <a:t>Batch-246</a:t>
            </a:r>
          </a:p>
          <a:p>
            <a:r>
              <a:rPr lang="en-US" sz="1800" b="1" dirty="0">
                <a:solidFill>
                  <a:schemeClr val="bg1">
                    <a:lumMod val="95000"/>
                    <a:lumOff val="5000"/>
                  </a:schemeClr>
                </a:solidFill>
                <a:latin typeface="Batang" panose="02030600000101010101" pitchFamily="18" charset="-127"/>
                <a:ea typeface="Batang" panose="02030600000101010101" pitchFamily="18" charset="-127"/>
                <a:cs typeface="Times New Roman" panose="02020603050405020304" pitchFamily="18" charset="0"/>
              </a:rPr>
              <a:t>Guided by:</a:t>
            </a:r>
          </a:p>
          <a:p>
            <a:r>
              <a:rPr lang="en-US" sz="1800" b="1" dirty="0">
                <a:solidFill>
                  <a:schemeClr val="bg1">
                    <a:lumMod val="95000"/>
                    <a:lumOff val="5000"/>
                  </a:schemeClr>
                </a:solidFill>
                <a:latin typeface="Batang" panose="02030600000101010101" pitchFamily="18" charset="-127"/>
                <a:ea typeface="Batang" panose="02030600000101010101" pitchFamily="18" charset="-127"/>
                <a:cs typeface="Times New Roman" panose="02020603050405020304" pitchFamily="18" charset="0"/>
              </a:rPr>
              <a:t>DR.C.KARTHIKEYAN</a:t>
            </a:r>
          </a:p>
          <a:p>
            <a:pPr algn="r"/>
            <a:r>
              <a:rPr lang="en-US" sz="1800" b="1" dirty="0">
                <a:solidFill>
                  <a:schemeClr val="bg1">
                    <a:lumMod val="95000"/>
                    <a:lumOff val="5000"/>
                  </a:schemeClr>
                </a:solidFill>
                <a:latin typeface="Batang" panose="02030600000101010101" pitchFamily="18" charset="-127"/>
                <a:ea typeface="Batang" panose="02030600000101010101" pitchFamily="18" charset="-127"/>
                <a:cs typeface="Times New Roman" panose="02020603050405020304" pitchFamily="18" charset="0"/>
              </a:rPr>
              <a:t>Members:</a:t>
            </a:r>
          </a:p>
          <a:p>
            <a:pPr algn="r"/>
            <a:r>
              <a:rPr lang="en-US" sz="1800" b="1" dirty="0" err="1">
                <a:solidFill>
                  <a:schemeClr val="bg1">
                    <a:lumMod val="95000"/>
                    <a:lumOff val="5000"/>
                  </a:schemeClr>
                </a:solidFill>
                <a:latin typeface="Batang" panose="02030600000101010101" pitchFamily="18" charset="-127"/>
                <a:ea typeface="Batang" panose="02030600000101010101" pitchFamily="18" charset="-127"/>
                <a:cs typeface="Times New Roman" panose="02020603050405020304" pitchFamily="18" charset="0"/>
              </a:rPr>
              <a:t>p.Franklin</a:t>
            </a:r>
            <a:r>
              <a:rPr lang="en-US" sz="1800" b="1" dirty="0">
                <a:solidFill>
                  <a:schemeClr val="bg1">
                    <a:lumMod val="95000"/>
                    <a:lumOff val="5000"/>
                  </a:schemeClr>
                </a:solidFill>
                <a:latin typeface="Batang" panose="02030600000101010101" pitchFamily="18" charset="-127"/>
                <a:ea typeface="Batang" panose="02030600000101010101" pitchFamily="18" charset="-127"/>
                <a:cs typeface="Times New Roman" panose="02020603050405020304" pitchFamily="18" charset="0"/>
              </a:rPr>
              <a:t> Joseph(180030767)</a:t>
            </a:r>
          </a:p>
          <a:p>
            <a:pPr algn="r"/>
            <a:r>
              <a:rPr lang="en-US" sz="1800" b="1" dirty="0" err="1">
                <a:solidFill>
                  <a:schemeClr val="bg1">
                    <a:lumMod val="95000"/>
                    <a:lumOff val="5000"/>
                  </a:schemeClr>
                </a:solidFill>
                <a:latin typeface="Batang" panose="02030600000101010101" pitchFamily="18" charset="-127"/>
                <a:ea typeface="Batang" panose="02030600000101010101" pitchFamily="18" charset="-127"/>
                <a:cs typeface="Times New Roman" panose="02020603050405020304" pitchFamily="18" charset="0"/>
              </a:rPr>
              <a:t>g.Keerthi</a:t>
            </a:r>
            <a:r>
              <a:rPr lang="en-US" sz="1800" b="1" dirty="0">
                <a:solidFill>
                  <a:schemeClr val="bg1">
                    <a:lumMod val="95000"/>
                    <a:lumOff val="5000"/>
                  </a:schemeClr>
                </a:solidFill>
                <a:latin typeface="Batang" panose="02030600000101010101" pitchFamily="18" charset="-127"/>
                <a:ea typeface="Batang" panose="02030600000101010101" pitchFamily="18" charset="-127"/>
                <a:cs typeface="Times New Roman" panose="02020603050405020304" pitchFamily="18" charset="0"/>
              </a:rPr>
              <a:t>(180031083)</a:t>
            </a:r>
          </a:p>
          <a:p>
            <a:endParaRPr lang="en-IN" sz="1800" dirty="0">
              <a:latin typeface="Batang" panose="02030600000101010101" pitchFamily="18" charset="-127"/>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2536375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4C407-8D34-4A73-8BDF-EBFFFBB3E9CB}"/>
              </a:ext>
            </a:extLst>
          </p:cNvPr>
          <p:cNvSpPr txBox="1"/>
          <p:nvPr/>
        </p:nvSpPr>
        <p:spPr>
          <a:xfrm>
            <a:off x="1109709" y="639192"/>
            <a:ext cx="10342486" cy="2308324"/>
          </a:xfrm>
          <a:prstGeom prst="rect">
            <a:avLst/>
          </a:prstGeom>
          <a:noFill/>
        </p:spPr>
        <p:txBody>
          <a:bodyPr wrap="square" rtlCol="0">
            <a:spAutoFit/>
          </a:bodyPr>
          <a:lstStyle/>
          <a:p>
            <a:pPr marL="285750" indent="-285750" rtl="0" fontAlgn="base">
              <a:spcBef>
                <a:spcPts val="0"/>
              </a:spcBef>
              <a:spcAft>
                <a:spcPts val="0"/>
              </a:spcAft>
              <a:buFont typeface="Wingdings" panose="05000000000000000000" pitchFamily="2" charset="2"/>
              <a:buChar char="§"/>
            </a:pPr>
            <a:r>
              <a:rPr lang="en-US" sz="1800" b="0" i="0" u="none" strike="noStrike" dirty="0">
                <a:effectLst/>
                <a:latin typeface="Times New Roman" panose="02020603050405020304" pitchFamily="18" charset="0"/>
              </a:rPr>
              <a:t>The evaluation methodology supported by ATIS depends on having a comparable representation of the answer for each utterance. This is accomplished by limiting the utterances to database queries, and the answers to a ground set of tuples from a fixed relational database.</a:t>
            </a:r>
            <a:endParaRPr lang="en-US" sz="1800" b="0" i="0" u="none" strike="noStrike" dirty="0">
              <a:effectLst/>
              <a:latin typeface="Noto Sans Symbols"/>
            </a:endParaRPr>
          </a:p>
          <a:p>
            <a:pPr marL="285750" indent="-285750" rtl="0" fontAlgn="base">
              <a:spcBef>
                <a:spcPts val="0"/>
              </a:spcBef>
              <a:spcAft>
                <a:spcPts val="0"/>
              </a:spcAft>
              <a:buFont typeface="Wingdings" panose="05000000000000000000" pitchFamily="2" charset="2"/>
              <a:buChar char="§"/>
            </a:pPr>
            <a:r>
              <a:rPr lang="en-US" sz="1800" b="0" i="0" u="none" strike="noStrike" dirty="0">
                <a:effectLst/>
                <a:latin typeface="Times New Roman" panose="02020603050405020304" pitchFamily="18" charset="0"/>
              </a:rPr>
              <a:t> The large majority of the questions posed by subjects can be answered from the database with a single relational query.</a:t>
            </a:r>
            <a:endParaRPr lang="en-US" sz="1800" b="0" i="0" u="none" strike="noStrike" dirty="0">
              <a:effectLst/>
              <a:latin typeface="Noto Sans Symbols"/>
            </a:endParaRPr>
          </a:p>
          <a:p>
            <a:pPr marL="285750" indent="-285750" rtl="0" fontAlgn="base">
              <a:spcBef>
                <a:spcPts val="0"/>
              </a:spcBef>
              <a:spcAft>
                <a:spcPts val="0"/>
              </a:spcAft>
              <a:buFont typeface="Wingdings" panose="05000000000000000000" pitchFamily="2" charset="2"/>
              <a:buChar char="§"/>
            </a:pPr>
            <a:r>
              <a:rPr lang="en-US" sz="1800" b="0" i="0" u="none" strike="noStrike" dirty="0">
                <a:effectLst/>
                <a:latin typeface="Times New Roman" panose="02020603050405020304" pitchFamily="18" charset="0"/>
              </a:rPr>
              <a:t>The ATIS database was designed to model as much of a real-world resource as possible.</a:t>
            </a:r>
            <a:endParaRPr lang="en-US" sz="1800" b="0" i="0" u="none" strike="noStrike" dirty="0">
              <a:effectLst/>
              <a:latin typeface="Noto Sans Symbols"/>
            </a:endParaRPr>
          </a:p>
          <a:p>
            <a:pPr marL="285750" indent="-285750" rtl="0" fontAlgn="base">
              <a:spcBef>
                <a:spcPts val="0"/>
              </a:spcBef>
              <a:spcAft>
                <a:spcPts val="0"/>
              </a:spcAft>
              <a:buFont typeface="Wingdings" panose="05000000000000000000" pitchFamily="2" charset="2"/>
              <a:buChar char="§"/>
            </a:pPr>
            <a:r>
              <a:rPr lang="en-US" sz="1800" b="0" i="0" u="none" strike="noStrike" dirty="0">
                <a:effectLst/>
                <a:latin typeface="Times New Roman" panose="02020603050405020304" pitchFamily="18" charset="0"/>
              </a:rPr>
              <a:t>Example:</a:t>
            </a:r>
            <a:endParaRPr lang="en-US" sz="1800" b="0" i="0" u="none" strike="noStrike" dirty="0">
              <a:effectLst/>
              <a:latin typeface="Noto Sans Symbols"/>
            </a:endParaRPr>
          </a:p>
          <a:p>
            <a:endParaRPr lang="en-IN" dirty="0"/>
          </a:p>
        </p:txBody>
      </p:sp>
      <p:pic>
        <p:nvPicPr>
          <p:cNvPr id="1026" name="Picture 2" descr="ATIS Utterance Example with the IOB Representation (Hemphill et al., 1990).  | Download Scientific Diagram">
            <a:extLst>
              <a:ext uri="{FF2B5EF4-FFF2-40B4-BE49-F238E27FC236}">
                <a16:creationId xmlns:a16="http://schemas.microsoft.com/office/drawing/2014/main" id="{B7249D19-5272-48F1-8006-180D7B0CE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077" y="3080551"/>
            <a:ext cx="8096250" cy="272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3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EAEB-41DA-49DC-8B41-3DAC66AE651D}"/>
              </a:ext>
            </a:extLst>
          </p:cNvPr>
          <p:cNvSpPr>
            <a:spLocks noGrp="1"/>
          </p:cNvSpPr>
          <p:nvPr>
            <p:ph type="title"/>
          </p:nvPr>
        </p:nvSpPr>
        <p:spPr>
          <a:xfrm>
            <a:off x="581191" y="492301"/>
            <a:ext cx="11029616" cy="1013800"/>
          </a:xfrm>
        </p:spPr>
        <p:txBody>
          <a:bodyPr/>
          <a:lstStyle/>
          <a:p>
            <a:pPr algn="ctr"/>
            <a:r>
              <a:rPr lang="en-US" dirty="0"/>
              <a:t>Module description</a:t>
            </a:r>
            <a:endParaRPr lang="en-IN" dirty="0"/>
          </a:p>
        </p:txBody>
      </p:sp>
      <p:sp>
        <p:nvSpPr>
          <p:cNvPr id="3" name="Content Placeholder 2">
            <a:extLst>
              <a:ext uri="{FF2B5EF4-FFF2-40B4-BE49-F238E27FC236}">
                <a16:creationId xmlns:a16="http://schemas.microsoft.com/office/drawing/2014/main" id="{BBC00ED8-2498-4F3D-B98B-B011C95053E6}"/>
              </a:ext>
            </a:extLst>
          </p:cNvPr>
          <p:cNvSpPr>
            <a:spLocks noGrp="1"/>
          </p:cNvSpPr>
          <p:nvPr>
            <p:ph idx="1"/>
          </p:nvPr>
        </p:nvSpPr>
        <p:spPr>
          <a:xfrm>
            <a:off x="581191" y="1852022"/>
            <a:ext cx="11029615" cy="4362347"/>
          </a:xfrm>
        </p:spPr>
        <p:txBody>
          <a:bodyPr/>
          <a:lstStyle/>
          <a:p>
            <a:r>
              <a:rPr lang="en-US" dirty="0">
                <a:solidFill>
                  <a:schemeClr val="tx1"/>
                </a:solidFill>
              </a:rPr>
              <a:t>The modules which are used in the project are:</a:t>
            </a:r>
            <a:endParaRPr lang="en-IN" dirty="0">
              <a:solidFill>
                <a:schemeClr val="tx1"/>
              </a:solidFill>
            </a:endParaRPr>
          </a:p>
          <a:p>
            <a:pPr lvl="1"/>
            <a:r>
              <a:rPr lang="en-IN" dirty="0">
                <a:solidFill>
                  <a:schemeClr val="tx1"/>
                </a:solidFill>
              </a:rPr>
              <a:t>NumPy</a:t>
            </a:r>
          </a:p>
          <a:p>
            <a:pPr lvl="1"/>
            <a:r>
              <a:rPr lang="en-IN" dirty="0">
                <a:solidFill>
                  <a:schemeClr val="tx1"/>
                </a:solidFill>
              </a:rPr>
              <a:t>Pandas</a:t>
            </a:r>
            <a:endParaRPr lang="en-US" dirty="0">
              <a:solidFill>
                <a:schemeClr val="tx1"/>
              </a:solidFill>
            </a:endParaRPr>
          </a:p>
          <a:p>
            <a:r>
              <a:rPr lang="en-US" dirty="0">
                <a:solidFill>
                  <a:schemeClr val="tx1"/>
                </a:solidFill>
              </a:rPr>
              <a:t>NumPy can be used to perform a wide variety of mathematical operations on arrays and numbers</a:t>
            </a:r>
          </a:p>
          <a:p>
            <a:r>
              <a:rPr lang="en-US" dirty="0">
                <a:solidFill>
                  <a:schemeClr val="tx1"/>
                </a:solidFill>
              </a:rPr>
              <a:t>Pandas is built on top of two core Python libraries—matplotlib for data visualization and NumPy for mathematical operations. Pandas acts as a wrapper over these libraries, allowing you to access many of matplotlib's and NumPy's methods with less code.</a:t>
            </a:r>
            <a:endParaRPr lang="en-IN" dirty="0">
              <a:solidFill>
                <a:schemeClr val="tx1"/>
              </a:solidFill>
            </a:endParaRPr>
          </a:p>
        </p:txBody>
      </p:sp>
    </p:spTree>
    <p:extLst>
      <p:ext uri="{BB962C8B-B14F-4D97-AF65-F5344CB8AC3E}">
        <p14:creationId xmlns:p14="http://schemas.microsoft.com/office/powerpoint/2010/main" val="202046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48E2-5F88-433F-9A1D-154E7C5F3145}"/>
              </a:ext>
            </a:extLst>
          </p:cNvPr>
          <p:cNvSpPr>
            <a:spLocks noGrp="1"/>
          </p:cNvSpPr>
          <p:nvPr>
            <p:ph type="title"/>
          </p:nvPr>
        </p:nvSpPr>
        <p:spPr>
          <a:xfrm>
            <a:off x="581192" y="492301"/>
            <a:ext cx="11029616" cy="1013800"/>
          </a:xfrm>
        </p:spPr>
        <p:txBody>
          <a:bodyPr/>
          <a:lstStyle/>
          <a:p>
            <a:pPr algn="ctr"/>
            <a:r>
              <a:rPr lang="en-US" dirty="0"/>
              <a:t>implementation</a:t>
            </a:r>
            <a:endParaRPr lang="en-IN" dirty="0"/>
          </a:p>
        </p:txBody>
      </p:sp>
      <p:pic>
        <p:nvPicPr>
          <p:cNvPr id="10" name="Content Placeholder 9">
            <a:extLst>
              <a:ext uri="{FF2B5EF4-FFF2-40B4-BE49-F238E27FC236}">
                <a16:creationId xmlns:a16="http://schemas.microsoft.com/office/drawing/2014/main" id="{7387B97F-FAFE-4702-8088-57B64CE0D600}"/>
              </a:ext>
            </a:extLst>
          </p:cNvPr>
          <p:cNvPicPr>
            <a:picLocks noGrp="1" noChangeAspect="1"/>
          </p:cNvPicPr>
          <p:nvPr>
            <p:ph idx="1"/>
          </p:nvPr>
        </p:nvPicPr>
        <p:blipFill rotWithShape="1">
          <a:blip r:embed="rId2"/>
          <a:srcRect t="12831" r="28804" b="5726"/>
          <a:stretch/>
        </p:blipFill>
        <p:spPr>
          <a:xfrm>
            <a:off x="1662325" y="1875453"/>
            <a:ext cx="8867349" cy="4779495"/>
          </a:xfrm>
        </p:spPr>
      </p:pic>
    </p:spTree>
    <p:extLst>
      <p:ext uri="{BB962C8B-B14F-4D97-AF65-F5344CB8AC3E}">
        <p14:creationId xmlns:p14="http://schemas.microsoft.com/office/powerpoint/2010/main" val="310133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D5AB-B26D-447C-96DB-9C292BC8B813}"/>
              </a:ext>
            </a:extLst>
          </p:cNvPr>
          <p:cNvSpPr>
            <a:spLocks noGrp="1"/>
          </p:cNvSpPr>
          <p:nvPr>
            <p:ph type="title"/>
          </p:nvPr>
        </p:nvSpPr>
        <p:spPr>
          <a:xfrm>
            <a:off x="581191" y="492301"/>
            <a:ext cx="11029616" cy="1013800"/>
          </a:xfrm>
        </p:spPr>
        <p:txBody>
          <a:bodyPr/>
          <a:lstStyle/>
          <a:p>
            <a:pPr algn="ctr"/>
            <a:r>
              <a:rPr lang="en-US" dirty="0"/>
              <a:t>output</a:t>
            </a:r>
            <a:endParaRPr lang="en-IN" dirty="0"/>
          </a:p>
        </p:txBody>
      </p:sp>
      <p:pic>
        <p:nvPicPr>
          <p:cNvPr id="7" name="Content Placeholder 6">
            <a:extLst>
              <a:ext uri="{FF2B5EF4-FFF2-40B4-BE49-F238E27FC236}">
                <a16:creationId xmlns:a16="http://schemas.microsoft.com/office/drawing/2014/main" id="{8A2DB47E-462A-4F17-8FB0-2635F4D6B0EE}"/>
              </a:ext>
            </a:extLst>
          </p:cNvPr>
          <p:cNvPicPr>
            <a:picLocks noGrp="1" noChangeAspect="1"/>
          </p:cNvPicPr>
          <p:nvPr>
            <p:ph idx="1"/>
          </p:nvPr>
        </p:nvPicPr>
        <p:blipFill rotWithShape="1">
          <a:blip r:embed="rId2"/>
          <a:srcRect l="15062" t="23585" b="6854"/>
          <a:stretch/>
        </p:blipFill>
        <p:spPr>
          <a:xfrm>
            <a:off x="1086650" y="1847850"/>
            <a:ext cx="10344623" cy="4765500"/>
          </a:xfrm>
        </p:spPr>
      </p:pic>
    </p:spTree>
    <p:extLst>
      <p:ext uri="{BB962C8B-B14F-4D97-AF65-F5344CB8AC3E}">
        <p14:creationId xmlns:p14="http://schemas.microsoft.com/office/powerpoint/2010/main" val="26051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CD32D1-AF6E-4317-93F8-ADE00B3ED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2192000" cy="6858000"/>
          </a:xfrm>
          <a:prstGeom prst="rect">
            <a:avLst/>
          </a:prstGeom>
        </p:spPr>
      </p:pic>
      <p:pic>
        <p:nvPicPr>
          <p:cNvPr id="3" name="Picture 2">
            <a:extLst>
              <a:ext uri="{FF2B5EF4-FFF2-40B4-BE49-F238E27FC236}">
                <a16:creationId xmlns:a16="http://schemas.microsoft.com/office/drawing/2014/main" id="{77621170-38CF-43B6-B2E7-C59B48F34841}"/>
              </a:ext>
            </a:extLst>
          </p:cNvPr>
          <p:cNvPicPr>
            <a:picLocks noChangeAspect="1"/>
          </p:cNvPicPr>
          <p:nvPr/>
        </p:nvPicPr>
        <p:blipFill rotWithShape="1">
          <a:blip r:embed="rId3"/>
          <a:srcRect l="15000" t="23473" b="7639"/>
          <a:stretch/>
        </p:blipFill>
        <p:spPr>
          <a:xfrm>
            <a:off x="0" y="-38099"/>
            <a:ext cx="12180936" cy="6896100"/>
          </a:xfrm>
          <a:prstGeom prst="rect">
            <a:avLst/>
          </a:prstGeom>
        </p:spPr>
      </p:pic>
    </p:spTree>
    <p:extLst>
      <p:ext uri="{BB962C8B-B14F-4D97-AF65-F5344CB8AC3E}">
        <p14:creationId xmlns:p14="http://schemas.microsoft.com/office/powerpoint/2010/main" val="132375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D6F25C-2776-4B07-BC1A-464B59843CC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58652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640" y="260797"/>
            <a:ext cx="8534400" cy="1336183"/>
          </a:xfrm>
        </p:spPr>
        <p:txBody>
          <a:bodyPr/>
          <a:lstStyle/>
          <a:p>
            <a:pPr algn="ctr"/>
            <a:r>
              <a:rPr lang="en-US" dirty="0">
                <a:solidFill>
                  <a:schemeClr val="bg1"/>
                </a:solidFill>
              </a:rPr>
              <a:t>conclusion</a:t>
            </a:r>
          </a:p>
        </p:txBody>
      </p:sp>
      <p:sp>
        <p:nvSpPr>
          <p:cNvPr id="3" name="Content Placeholder 2"/>
          <p:cNvSpPr>
            <a:spLocks noGrp="1"/>
          </p:cNvSpPr>
          <p:nvPr>
            <p:ph idx="1"/>
          </p:nvPr>
        </p:nvSpPr>
        <p:spPr>
          <a:xfrm>
            <a:off x="676441" y="1864456"/>
            <a:ext cx="10811513" cy="4993544"/>
          </a:xfrm>
        </p:spPr>
        <p:txBody>
          <a:bodyPr>
            <a:noAutofit/>
          </a:bodyPr>
          <a:lstStyle/>
          <a:p>
            <a:r>
              <a:rPr lang="en-US" sz="20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rPr>
              <a:t>A dual task for SLU is introduced, which is semantic-to-sentence generation (SSG). It is incorporated in our proposed dual semi-supervised NLU to utilize unexpressed semantic forms as well as unlabeled sentences. </a:t>
            </a:r>
          </a:p>
          <a:p>
            <a:r>
              <a:rPr lang="en-US" sz="20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rPr>
              <a:t>The dual semi-supervised NLU includes the dual pseudo-labeling and dual learning methods which can learn the NLU and SSG models iteratively in the closed-loop of the primal and dual tasks.</a:t>
            </a:r>
          </a:p>
          <a:p>
            <a:r>
              <a:rPr lang="en-US" sz="20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rPr>
              <a:t>The proposed approaches are evaluated on two public datasets (ATIS and SNIPS).</a:t>
            </a:r>
          </a:p>
          <a:p>
            <a:r>
              <a:rPr lang="en-US" sz="20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rPr>
              <a:t>From the experimental results, we find that the dual semi-supervised NLU involving SSG could significantly improve the performances over traditional semi-supervised methods.</a:t>
            </a:r>
          </a:p>
          <a:p>
            <a:r>
              <a:rPr lang="en-US" sz="20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rPr>
              <a:t>Our method can also achieve the state-of-the-art performance on the two datasets in the supervised setting.</a:t>
            </a:r>
          </a:p>
          <a:p>
            <a:endParaRPr lang="en-US" sz="20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2338181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79395B-7DC9-40AA-B241-197DBA8D773E}"/>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40976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A8E7-F697-4F28-B95F-1D62170FD86F}"/>
              </a:ext>
            </a:extLst>
          </p:cNvPr>
          <p:cNvSpPr>
            <a:spLocks noGrp="1"/>
          </p:cNvSpPr>
          <p:nvPr>
            <p:ph type="title"/>
          </p:nvPr>
        </p:nvSpPr>
        <p:spPr>
          <a:xfrm>
            <a:off x="581192" y="999201"/>
            <a:ext cx="11029616" cy="798170"/>
          </a:xfrm>
        </p:spPr>
        <p:txBody>
          <a:bodyPr>
            <a:normAutofit fontScale="90000"/>
          </a:bodyPr>
          <a:lstStyle/>
          <a:p>
            <a:pPr algn="ctr"/>
            <a:r>
              <a:rPr lang="en-US" dirty="0"/>
              <a:t>Abstract</a:t>
            </a:r>
            <a:br>
              <a:rPr lang="en-US" dirty="0"/>
            </a:br>
            <a:endParaRPr lang="en-IN" dirty="0"/>
          </a:p>
        </p:txBody>
      </p:sp>
      <p:sp>
        <p:nvSpPr>
          <p:cNvPr id="3" name="Content Placeholder 2">
            <a:extLst>
              <a:ext uri="{FF2B5EF4-FFF2-40B4-BE49-F238E27FC236}">
                <a16:creationId xmlns:a16="http://schemas.microsoft.com/office/drawing/2014/main" id="{311F73C6-67F1-4EB2-9662-D6123DA1F5B5}"/>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rPr>
              <a:t>Natural language understanding (NLU) converts sentences into structured semantic forms. </a:t>
            </a:r>
            <a:endParaRPr lang="en-US" sz="2400" b="0" i="0" u="none" strike="noStrike" dirty="0">
              <a:solidFill>
                <a:srgbClr val="903163"/>
              </a:solidFill>
              <a:effectLst/>
            </a:endParaRPr>
          </a:p>
          <a:p>
            <a:pPr rtl="0" fontAlgn="base">
              <a:spcBef>
                <a:spcPts val="1080"/>
              </a:spcBef>
              <a:spcAft>
                <a:spcPts val="0"/>
              </a:spcAft>
              <a:buFont typeface="Arial" panose="020B0604020202020204" pitchFamily="34" charset="0"/>
              <a:buChar char="•"/>
            </a:pPr>
            <a:r>
              <a:rPr lang="en-US" sz="2400" b="0" i="0" u="none" strike="noStrike" dirty="0">
                <a:solidFill>
                  <a:srgbClr val="000000"/>
                </a:solidFill>
                <a:effectLst/>
              </a:rPr>
              <a:t>The paucity of annotated training samples is still a fundamental challenge of NLU.</a:t>
            </a:r>
            <a:endParaRPr lang="en-US" sz="2400" b="0" i="0" u="none" strike="noStrike" dirty="0">
              <a:solidFill>
                <a:srgbClr val="903163"/>
              </a:solidFill>
              <a:effectLst/>
            </a:endParaRPr>
          </a:p>
          <a:p>
            <a:pPr rtl="0" fontAlgn="base">
              <a:spcBef>
                <a:spcPts val="1080"/>
              </a:spcBef>
              <a:spcAft>
                <a:spcPts val="0"/>
              </a:spcAft>
              <a:buFont typeface="Arial" panose="020B0604020202020204" pitchFamily="34" charset="0"/>
              <a:buChar char="•"/>
            </a:pPr>
            <a:r>
              <a:rPr lang="en-US" sz="2400" b="0" i="0" u="none" strike="noStrike" dirty="0">
                <a:solidFill>
                  <a:srgbClr val="000000"/>
                </a:solidFill>
                <a:effectLst/>
              </a:rPr>
              <a:t>To solve this data sparsity problem, semi-supervised learning mainly focuses on exploiting unlabeled sentences.</a:t>
            </a:r>
            <a:endParaRPr lang="en-US" sz="2400" b="0" i="0" u="none" strike="noStrike" dirty="0">
              <a:solidFill>
                <a:srgbClr val="903163"/>
              </a:solidFill>
              <a:effectLst/>
            </a:endParaRPr>
          </a:p>
          <a:p>
            <a:pPr rtl="0" fontAlgn="base">
              <a:spcBef>
                <a:spcPts val="1080"/>
              </a:spcBef>
              <a:spcAft>
                <a:spcPts val="0"/>
              </a:spcAft>
              <a:buFont typeface="Arial" panose="020B0604020202020204" pitchFamily="34" charset="0"/>
              <a:buChar char="•"/>
            </a:pPr>
            <a:r>
              <a:rPr lang="en-US" sz="2400" b="0" i="0" u="none" strike="noStrike" dirty="0">
                <a:solidFill>
                  <a:srgbClr val="000000"/>
                </a:solidFill>
                <a:effectLst/>
              </a:rPr>
              <a:t>So here we use a dual task of NLU, semantic-to-sentence generation (SSG), and propose a new framework for semi-supervised NLU with the corresponding dual model.</a:t>
            </a:r>
            <a:endParaRPr lang="en-US" sz="2400" b="0" i="0" u="none" strike="noStrike" dirty="0">
              <a:solidFill>
                <a:srgbClr val="903163"/>
              </a:solidFill>
              <a:effectLst/>
            </a:endParaRPr>
          </a:p>
          <a:p>
            <a:endParaRPr lang="en-IN" sz="2400" dirty="0"/>
          </a:p>
        </p:txBody>
      </p:sp>
    </p:spTree>
    <p:extLst>
      <p:ext uri="{BB962C8B-B14F-4D97-AF65-F5344CB8AC3E}">
        <p14:creationId xmlns:p14="http://schemas.microsoft.com/office/powerpoint/2010/main" val="306272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C27635-3513-4185-A557-2AA3D32606B1}"/>
              </a:ext>
            </a:extLst>
          </p:cNvPr>
          <p:cNvSpPr>
            <a:spLocks noGrp="1"/>
          </p:cNvSpPr>
          <p:nvPr>
            <p:ph type="title"/>
          </p:nvPr>
        </p:nvSpPr>
        <p:spPr>
          <a:xfrm>
            <a:off x="581191" y="373682"/>
            <a:ext cx="11029616" cy="1013800"/>
          </a:xfrm>
        </p:spPr>
        <p:txBody>
          <a:bodyPr/>
          <a:lstStyle/>
          <a:p>
            <a:pPr algn="ctr"/>
            <a:r>
              <a:rPr lang="en-US" dirty="0"/>
              <a:t>abstract</a:t>
            </a:r>
            <a:endParaRPr lang="en-IN" dirty="0"/>
          </a:p>
        </p:txBody>
      </p:sp>
      <p:sp>
        <p:nvSpPr>
          <p:cNvPr id="4" name="Content Placeholder 3">
            <a:extLst>
              <a:ext uri="{FF2B5EF4-FFF2-40B4-BE49-F238E27FC236}">
                <a16:creationId xmlns:a16="http://schemas.microsoft.com/office/drawing/2014/main" id="{DB88BC4D-DE00-43E2-A15C-2E41608869B0}"/>
              </a:ext>
            </a:extLst>
          </p:cNvPr>
          <p:cNvSpPr>
            <a:spLocks noGrp="1"/>
          </p:cNvSpPr>
          <p:nvPr>
            <p:ph idx="1"/>
          </p:nvPr>
        </p:nvSpPr>
        <p:spPr>
          <a:xfrm>
            <a:off x="581191" y="987115"/>
            <a:ext cx="11029615" cy="3678303"/>
          </a:xfrm>
        </p:spPr>
        <p:txBody>
          <a:bodyPr/>
          <a:lstStyle/>
          <a:p>
            <a:r>
              <a:rPr lang="en-US" dirty="0"/>
              <a:t>By incorporating the dual task, the framework can exploit pure semantic forms as well as unlabeled sentences, and further improve the NLU and SSG models iteratively in the closed-loop.</a:t>
            </a:r>
          </a:p>
          <a:p>
            <a:endParaRPr lang="en-IN" dirty="0"/>
          </a:p>
        </p:txBody>
      </p:sp>
      <p:pic>
        <p:nvPicPr>
          <p:cNvPr id="6" name="Picture 5">
            <a:extLst>
              <a:ext uri="{FF2B5EF4-FFF2-40B4-BE49-F238E27FC236}">
                <a16:creationId xmlns:a16="http://schemas.microsoft.com/office/drawing/2014/main" id="{E36E74CD-8A36-4AED-8634-B187C14DA2BF}"/>
              </a:ext>
            </a:extLst>
          </p:cNvPr>
          <p:cNvPicPr>
            <a:picLocks noChangeAspect="1"/>
          </p:cNvPicPr>
          <p:nvPr/>
        </p:nvPicPr>
        <p:blipFill rotWithShape="1">
          <a:blip r:embed="rId2"/>
          <a:srcRect b="33403"/>
          <a:stretch/>
        </p:blipFill>
        <p:spPr>
          <a:xfrm>
            <a:off x="2081210" y="3429000"/>
            <a:ext cx="8029575" cy="2584173"/>
          </a:xfrm>
          <a:prstGeom prst="rect">
            <a:avLst/>
          </a:prstGeom>
        </p:spPr>
      </p:pic>
    </p:spTree>
    <p:extLst>
      <p:ext uri="{BB962C8B-B14F-4D97-AF65-F5344CB8AC3E}">
        <p14:creationId xmlns:p14="http://schemas.microsoft.com/office/powerpoint/2010/main" val="29020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A540-C9F4-4DD5-9C42-92FA1921ABBB}"/>
              </a:ext>
            </a:extLst>
          </p:cNvPr>
          <p:cNvSpPr>
            <a:spLocks noGrp="1"/>
          </p:cNvSpPr>
          <p:nvPr>
            <p:ph type="title"/>
          </p:nvPr>
        </p:nvSpPr>
        <p:spPr>
          <a:xfrm>
            <a:off x="581192" y="835321"/>
            <a:ext cx="11029616" cy="1013800"/>
          </a:xfrm>
        </p:spPr>
        <p:txBody>
          <a:bodyPr/>
          <a:lstStyle/>
          <a:p>
            <a:pPr algn="ctr"/>
            <a:r>
              <a:rPr lang="en-US" dirty="0"/>
              <a:t>EXISTING SYSTEM</a:t>
            </a:r>
            <a:br>
              <a:rPr lang="en-US" dirty="0"/>
            </a:br>
            <a:endParaRPr lang="en-IN" dirty="0"/>
          </a:p>
        </p:txBody>
      </p:sp>
      <p:sp>
        <p:nvSpPr>
          <p:cNvPr id="3" name="Content Placeholder 2">
            <a:extLst>
              <a:ext uri="{FF2B5EF4-FFF2-40B4-BE49-F238E27FC236}">
                <a16:creationId xmlns:a16="http://schemas.microsoft.com/office/drawing/2014/main" id="{FF634E81-530C-4FD8-A7DA-9586ADAD47F0}"/>
              </a:ext>
            </a:extLst>
          </p:cNvPr>
          <p:cNvSpPr>
            <a:spLocks noGrp="1"/>
          </p:cNvSpPr>
          <p:nvPr>
            <p:ph idx="1"/>
          </p:nvPr>
        </p:nvSpPr>
        <p:spPr>
          <a:xfrm>
            <a:off x="581193" y="2104008"/>
            <a:ext cx="11029615" cy="4314085"/>
          </a:xfrm>
        </p:spPr>
        <p:txBody>
          <a:bodyPr>
            <a:noAutofit/>
          </a:bodyPr>
          <a:lstStyle/>
          <a:p>
            <a:pPr fontAlgn="base">
              <a:spcBef>
                <a:spcPts val="0"/>
              </a:spcBef>
              <a:spcAft>
                <a:spcPts val="0"/>
              </a:spcAft>
            </a:pPr>
            <a:r>
              <a:rPr lang="en-US" b="0" i="0" u="none" strike="noStrike" dirty="0">
                <a:solidFill>
                  <a:schemeClr val="tx1"/>
                </a:solidFill>
                <a:effectLst/>
              </a:rPr>
              <a:t>Motivated by a number of successful neural network and deep learning methods in natural language processing, many neural network architectures have been applied in the intent detection and slot filling, such as RNN, CNN, LSTM, encoder-decoder, transformers etc. </a:t>
            </a:r>
          </a:p>
          <a:p>
            <a:pPr fontAlgn="base">
              <a:spcBef>
                <a:spcPts val="1000"/>
              </a:spcBef>
              <a:spcAft>
                <a:spcPts val="0"/>
              </a:spcAft>
            </a:pPr>
            <a:r>
              <a:rPr lang="en-US" b="0" i="0" u="none" strike="noStrike" dirty="0">
                <a:solidFill>
                  <a:schemeClr val="tx1"/>
                </a:solidFill>
                <a:effectLst/>
              </a:rPr>
              <a:t>Most of the previous work tends to share the encoders of the intent detection and slot filling while leaves their decoders (e.g., classification layers) independent. Besides, some investigations focus on interrelated modeling of intent detection and slot filling, which is orthogonal to the semi supervised learning of NLU.</a:t>
            </a:r>
          </a:p>
          <a:p>
            <a:pPr fontAlgn="base">
              <a:spcBef>
                <a:spcPts val="1000"/>
              </a:spcBef>
              <a:spcAft>
                <a:spcPts val="0"/>
              </a:spcAft>
            </a:pPr>
            <a:r>
              <a:rPr lang="en-US" b="0" i="0" u="none" strike="noStrike" dirty="0">
                <a:solidFill>
                  <a:schemeClr val="tx1"/>
                </a:solidFill>
                <a:effectLst/>
              </a:rPr>
              <a:t>The traditional approaches of semi-supervised NLU utilize unlabeled sentences to improve NLU performances in two ways. </a:t>
            </a:r>
          </a:p>
          <a:p>
            <a:pPr lvl="1">
              <a:spcBef>
                <a:spcPts val="1000"/>
              </a:spcBef>
              <a:spcAft>
                <a:spcPts val="0"/>
              </a:spcAft>
            </a:pPr>
            <a:r>
              <a:rPr lang="en-US" b="0" i="0" u="none" strike="noStrike" dirty="0">
                <a:solidFill>
                  <a:schemeClr val="tx1"/>
                </a:solidFill>
                <a:effectLst/>
              </a:rPr>
              <a:t>1) NLU model trained with the existing labeled sentences is exploited to predict pseudo-labels for unlabeled sentences, which can be used to retrain the NLU model.</a:t>
            </a:r>
            <a:endParaRPr lang="en-US" b="0" dirty="0">
              <a:solidFill>
                <a:schemeClr val="tx1"/>
              </a:solidFill>
              <a:effectLst/>
            </a:endParaRPr>
          </a:p>
          <a:p>
            <a:pPr lvl="1">
              <a:spcBef>
                <a:spcPts val="1000"/>
              </a:spcBef>
              <a:spcAft>
                <a:spcPts val="0"/>
              </a:spcAft>
            </a:pPr>
            <a:r>
              <a:rPr lang="en-US" b="0" i="0" u="none" strike="noStrike" dirty="0">
                <a:solidFill>
                  <a:schemeClr val="tx1"/>
                </a:solidFill>
                <a:effectLst/>
              </a:rPr>
              <a:t>2) Except for the pseudo-labeling method, some prior works design several unsupervised tasks to make use of the unlabeled sentences, like language models sequence-to-sequence based sentence reconstruction </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37736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9114-3F29-4FEF-918F-2F5F62442AFF}"/>
              </a:ext>
            </a:extLst>
          </p:cNvPr>
          <p:cNvSpPr>
            <a:spLocks noGrp="1"/>
          </p:cNvSpPr>
          <p:nvPr>
            <p:ph type="title"/>
          </p:nvPr>
        </p:nvSpPr>
        <p:spPr>
          <a:xfrm>
            <a:off x="581191" y="870832"/>
            <a:ext cx="11029616" cy="1013800"/>
          </a:xfrm>
        </p:spPr>
        <p:txBody>
          <a:bodyPr/>
          <a:lstStyle/>
          <a:p>
            <a:pPr algn="ctr"/>
            <a:r>
              <a:rPr lang="en-US" dirty="0"/>
              <a:t>Proposed system</a:t>
            </a:r>
            <a:br>
              <a:rPr lang="en-US" dirty="0"/>
            </a:br>
            <a:endParaRPr lang="en-IN" dirty="0"/>
          </a:p>
        </p:txBody>
      </p:sp>
      <p:sp>
        <p:nvSpPr>
          <p:cNvPr id="3" name="Content Placeholder 2">
            <a:extLst>
              <a:ext uri="{FF2B5EF4-FFF2-40B4-BE49-F238E27FC236}">
                <a16:creationId xmlns:a16="http://schemas.microsoft.com/office/drawing/2014/main" id="{E97281FE-DF05-4387-8F1F-3409141AB0C4}"/>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rPr>
              <a:t>The framework is composed of dual pseudo-labeling and dual learning method, which enables an NLU model to make full use of data (labeled and unlabeled) through a closed-loop of the primal and dual tasks.</a:t>
            </a:r>
            <a:endParaRPr lang="en-US" sz="2000" b="0" i="0" u="none" strike="noStrike" dirty="0">
              <a:solidFill>
                <a:srgbClr val="903163"/>
              </a:solidFill>
              <a:effectLst/>
            </a:endParaRPr>
          </a:p>
          <a:p>
            <a:pPr rtl="0" fontAlgn="base">
              <a:spcBef>
                <a:spcPts val="1080"/>
              </a:spcBef>
              <a:spcAft>
                <a:spcPts val="0"/>
              </a:spcAft>
              <a:buFont typeface="Arial" panose="020B0604020202020204" pitchFamily="34" charset="0"/>
              <a:buChar char="•"/>
            </a:pPr>
            <a:r>
              <a:rPr lang="en-US" sz="2000" b="0" i="0" u="none" strike="noStrike" dirty="0">
                <a:solidFill>
                  <a:srgbClr val="000000"/>
                </a:solidFill>
                <a:effectLst/>
              </a:rPr>
              <a:t>By incorporating the dual task, the framework can exploit pure semantic forms as well as unlabeled sentences, and further improve the NLU and SSG models iteratively in the closed-loop</a:t>
            </a:r>
            <a:r>
              <a:rPr lang="en-US" sz="2000" b="0" i="0" u="none" strike="noStrike" dirty="0">
                <a:solidFill>
                  <a:srgbClr val="3D3D3D"/>
                </a:solidFill>
                <a:effectLst/>
              </a:rPr>
              <a:t>.</a:t>
            </a:r>
            <a:endParaRPr lang="en-US" sz="2000" b="0" i="0" u="none" strike="noStrike" dirty="0">
              <a:solidFill>
                <a:srgbClr val="903163"/>
              </a:solidFill>
              <a:effectLst/>
            </a:endParaRPr>
          </a:p>
          <a:p>
            <a:pPr rtl="0" fontAlgn="base">
              <a:spcBef>
                <a:spcPts val="1080"/>
              </a:spcBef>
              <a:spcAft>
                <a:spcPts val="0"/>
              </a:spcAft>
              <a:buFont typeface="Arial" panose="020B0604020202020204" pitchFamily="34" charset="0"/>
              <a:buChar char="•"/>
            </a:pPr>
            <a:r>
              <a:rPr lang="en-US" sz="2000" b="0" i="0" u="none" strike="noStrike" dirty="0">
                <a:solidFill>
                  <a:srgbClr val="000000"/>
                </a:solidFill>
                <a:effectLst/>
              </a:rPr>
              <a:t>The proposed approaches are evaluated on two public datasets (ATIS)</a:t>
            </a:r>
            <a:endParaRPr lang="en-US" sz="2000" b="0" i="0" u="none" strike="noStrike" dirty="0">
              <a:solidFill>
                <a:srgbClr val="903163"/>
              </a:solidFill>
              <a:effectLst/>
            </a:endParaRPr>
          </a:p>
          <a:p>
            <a:pPr rtl="0" fontAlgn="base">
              <a:spcBef>
                <a:spcPts val="1080"/>
              </a:spcBef>
              <a:spcAft>
                <a:spcPts val="0"/>
              </a:spcAft>
              <a:buFont typeface="Arial" panose="020B0604020202020204" pitchFamily="34" charset="0"/>
              <a:buChar char="•"/>
            </a:pPr>
            <a:r>
              <a:rPr lang="en-US" sz="2000" b="0" i="0" u="none" strike="noStrike" dirty="0">
                <a:solidFill>
                  <a:srgbClr val="000000"/>
                </a:solidFill>
                <a:effectLst/>
              </a:rPr>
              <a:t>Now this proposed method can also achieve the state-of-the-art performance on the two datasets in the supervised setting.</a:t>
            </a:r>
            <a:endParaRPr lang="en-US" sz="2000" b="0" i="0" u="none" strike="noStrike" dirty="0">
              <a:solidFill>
                <a:srgbClr val="903163"/>
              </a:solidFill>
              <a:effectLst/>
            </a:endParaRPr>
          </a:p>
          <a:p>
            <a:endParaRPr lang="en-IN" sz="2000" dirty="0"/>
          </a:p>
        </p:txBody>
      </p:sp>
    </p:spTree>
    <p:extLst>
      <p:ext uri="{BB962C8B-B14F-4D97-AF65-F5344CB8AC3E}">
        <p14:creationId xmlns:p14="http://schemas.microsoft.com/office/powerpoint/2010/main" val="17087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6094"/>
            <a:ext cx="11029616" cy="1013800"/>
          </a:xfrm>
        </p:spPr>
        <p:txBody>
          <a:bodyPr>
            <a:normAutofit/>
          </a:bodyPr>
          <a:lstStyle/>
          <a:p>
            <a:pPr algn="ctr"/>
            <a:r>
              <a:rPr lang="en-US" dirty="0">
                <a:cs typeface="Times New Roman" panose="02020603050405020304" pitchFamily="18" charset="0"/>
              </a:rPr>
              <a:t>NLU Task Formulation</a:t>
            </a:r>
          </a:p>
        </p:txBody>
      </p:sp>
      <p:sp>
        <p:nvSpPr>
          <p:cNvPr id="3" name="Content Placeholder 2"/>
          <p:cNvSpPr>
            <a:spLocks noGrp="1"/>
          </p:cNvSpPr>
          <p:nvPr>
            <p:ph idx="1"/>
          </p:nvPr>
        </p:nvSpPr>
        <p:spPr>
          <a:xfrm>
            <a:off x="581192" y="2206254"/>
            <a:ext cx="11029615" cy="4014242"/>
          </a:xfrm>
        </p:spPr>
        <p:txBody>
          <a:bodyPr>
            <a:normAutofit/>
          </a:bodyPr>
          <a:lstStyle/>
          <a:p>
            <a:r>
              <a:rPr lang="en-US" sz="2000" dirty="0">
                <a:latin typeface="Times New Roman" panose="02020603050405020304" pitchFamily="18" charset="0"/>
                <a:cs typeface="Times New Roman" panose="02020603050405020304" pitchFamily="18" charset="0"/>
              </a:rPr>
              <a:t>Intent detection and slot filling are major tasks of NLU in task-oriented dialogue systems. An intent is a purpose or a goal that underlies a user-generated utterance and slot filling aims to automatically extract a set of attributes or “slots”, with the corresponding values.</a:t>
            </a:r>
          </a:p>
          <a:p>
            <a:r>
              <a:rPr lang="en-US" sz="2000" dirty="0">
                <a:latin typeface="Times New Roman" panose="02020603050405020304" pitchFamily="18" charset="0"/>
                <a:cs typeface="Times New Roman" panose="02020603050405020304" pitchFamily="18" charset="0"/>
              </a:rPr>
              <a:t>An example of data annotation :</a:t>
            </a:r>
          </a:p>
          <a:p>
            <a:pPr marL="0" indent="0">
              <a:buNone/>
            </a:pP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user’s intent is to find flights. For slot annotation, it follows the popular inside/outside/beginning (IOB) schema, where Boston and New York are the departure and arrival cities specified as the slot values in the user’s utterance, respectively.</a:t>
            </a:r>
          </a:p>
          <a:p>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52770" y="3514797"/>
            <a:ext cx="7286458" cy="1397156"/>
          </a:xfrm>
          <a:prstGeom prst="rect">
            <a:avLst/>
          </a:prstGeom>
        </p:spPr>
      </p:pic>
    </p:spTree>
    <p:extLst>
      <p:ext uri="{BB962C8B-B14F-4D97-AF65-F5344CB8AC3E}">
        <p14:creationId xmlns:p14="http://schemas.microsoft.com/office/powerpoint/2010/main" val="293495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18820"/>
            <a:ext cx="11029616" cy="1013800"/>
          </a:xfrm>
        </p:spPr>
        <p:txBody>
          <a:bodyPr/>
          <a:lstStyle/>
          <a:p>
            <a:pPr algn="ctr"/>
            <a:r>
              <a:rPr lang="en-US" dirty="0"/>
              <a:t>NLU Model Architecture </a:t>
            </a:r>
          </a:p>
        </p:txBody>
      </p:sp>
      <p:sp>
        <p:nvSpPr>
          <p:cNvPr id="3" name="Content Placeholder 2"/>
          <p:cNvSpPr>
            <a:spLocks noGrp="1"/>
          </p:cNvSpPr>
          <p:nvPr>
            <p:ph idx="1"/>
          </p:nvPr>
        </p:nvSpPr>
        <p:spPr>
          <a:xfrm>
            <a:off x="581191" y="1922918"/>
            <a:ext cx="11029615" cy="4490760"/>
          </a:xfrm>
        </p:spPr>
        <p:txBody>
          <a:bodyPr>
            <a:noAutofit/>
          </a:bodyPr>
          <a:lstStyle/>
          <a:p>
            <a:r>
              <a:rPr lang="en-US" sz="2000" dirty="0">
                <a:latin typeface="Times New Roman" panose="02020603050405020304" pitchFamily="18" charset="0"/>
                <a:cs typeface="Times New Roman" panose="02020603050405020304" pitchFamily="18" charset="0"/>
              </a:rPr>
              <a:t>The basic multitask framework of intent detection and slot filling is comprised of three modules: sentence encoding, intent classification, and slot tagging.</a:t>
            </a:r>
          </a:p>
          <a:p>
            <a:r>
              <a:rPr lang="en-US" sz="2000" dirty="0">
                <a:latin typeface="Times New Roman" panose="02020603050405020304" pitchFamily="18" charset="0"/>
                <a:cs typeface="Times New Roman" panose="02020603050405020304" pitchFamily="18" charset="0"/>
              </a:rPr>
              <a:t>Sentence Encoding: </a:t>
            </a:r>
          </a:p>
          <a:p>
            <a:pPr marL="0" indent="0">
              <a:buNone/>
            </a:pPr>
            <a:r>
              <a:rPr lang="en-US" sz="2000" dirty="0">
                <a:latin typeface="Times New Roman" panose="02020603050405020304" pitchFamily="18" charset="0"/>
                <a:cs typeface="Times New Roman" panose="02020603050405020304" pitchFamily="18" charset="0"/>
              </a:rPr>
              <a:t>	Every input word is mapped to a vector.  An BLSTM encoder is applied to get hidden vectors</a:t>
            </a:r>
          </a:p>
          <a:p>
            <a:r>
              <a:rPr lang="en-US" sz="2000" dirty="0">
                <a:latin typeface="Times New Roman" panose="02020603050405020304" pitchFamily="18" charset="0"/>
                <a:cs typeface="Times New Roman" panose="02020603050405020304" pitchFamily="18" charset="0"/>
              </a:rPr>
              <a:t>Intent Classification:</a:t>
            </a:r>
          </a:p>
          <a:p>
            <a:pPr marL="0" indent="0">
              <a:buNone/>
            </a:pPr>
            <a:r>
              <a:rPr lang="en-US" sz="2000" dirty="0">
                <a:latin typeface="Times New Roman" panose="02020603050405020304" pitchFamily="18" charset="0"/>
                <a:cs typeface="Times New Roman" panose="02020603050405020304" pitchFamily="18" charset="0"/>
              </a:rPr>
              <a:t>	An attention model is applied to gather a sentence embedding, and then feed it into a linear output 	layer for intent classification</a:t>
            </a:r>
          </a:p>
          <a:p>
            <a:r>
              <a:rPr lang="en-US" sz="2000" dirty="0">
                <a:latin typeface="Times New Roman" panose="02020603050405020304" pitchFamily="18" charset="0"/>
                <a:cs typeface="Times New Roman" panose="02020603050405020304" pitchFamily="18" charset="0"/>
              </a:rPr>
              <a:t>Slot Tagging: </a:t>
            </a:r>
          </a:p>
          <a:p>
            <a:pPr marL="0" indent="0">
              <a:buNone/>
            </a:pPr>
            <a:r>
              <a:rPr lang="en-US" sz="2000" dirty="0">
                <a:latin typeface="Times New Roman" panose="02020603050405020304" pitchFamily="18" charset="0"/>
                <a:cs typeface="Times New Roman" panose="02020603050405020304" pitchFamily="18" charset="0"/>
              </a:rPr>
              <a:t>	Slot filling is considered as a sequence labeling problem which tags each input word sequentially. 	There are three typical methods for slot tagging concerning the time series dependence of slot tags,</a:t>
            </a:r>
          </a:p>
          <a:p>
            <a:pPr marL="0" indent="0">
              <a:buNone/>
            </a:pPr>
            <a:r>
              <a:rPr lang="en-US" sz="2000" dirty="0">
                <a:latin typeface="Times New Roman" panose="02020603050405020304" pitchFamily="18" charset="0"/>
                <a:cs typeface="Times New Roman" panose="02020603050405020304" pitchFamily="18" charset="0"/>
              </a:rPr>
              <a:t>	BLSTM-</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BLSTM-CRF, BLSTM-focus.</a:t>
            </a:r>
          </a:p>
        </p:txBody>
      </p:sp>
    </p:spTree>
    <p:extLst>
      <p:ext uri="{BB962C8B-B14F-4D97-AF65-F5344CB8AC3E}">
        <p14:creationId xmlns:p14="http://schemas.microsoft.com/office/powerpoint/2010/main" val="326528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A36E-FC58-43DB-9D7B-2C2F0B3802E2}"/>
              </a:ext>
            </a:extLst>
          </p:cNvPr>
          <p:cNvSpPr>
            <a:spLocks noGrp="1"/>
          </p:cNvSpPr>
          <p:nvPr>
            <p:ph type="title"/>
          </p:nvPr>
        </p:nvSpPr>
        <p:spPr/>
        <p:txBody>
          <a:bodyPr/>
          <a:lstStyle/>
          <a:p>
            <a:pPr algn="ctr"/>
            <a:r>
              <a:rPr lang="en-IN" dirty="0"/>
              <a:t>Methods of slot tagging</a:t>
            </a:r>
          </a:p>
        </p:txBody>
      </p:sp>
      <p:sp>
        <p:nvSpPr>
          <p:cNvPr id="3" name="Content Placeholder 2">
            <a:extLst>
              <a:ext uri="{FF2B5EF4-FFF2-40B4-BE49-F238E27FC236}">
                <a16:creationId xmlns:a16="http://schemas.microsoft.com/office/drawing/2014/main" id="{6127990D-1012-4C2A-9053-5FA7CFBEA11C}"/>
              </a:ext>
            </a:extLst>
          </p:cNvPr>
          <p:cNvSpPr>
            <a:spLocks noGrp="1"/>
          </p:cNvSpPr>
          <p:nvPr>
            <p:ph idx="1"/>
          </p:nvPr>
        </p:nvSpPr>
        <p:spPr/>
        <p:txBody>
          <a:bodyPr/>
          <a:lstStyle/>
          <a:p>
            <a:r>
              <a:rPr lang="en-US" sz="2000" b="0" i="0" dirty="0" err="1">
                <a:solidFill>
                  <a:srgbClr val="403246"/>
                </a:solidFill>
                <a:effectLst/>
                <a:latin typeface="Times New Roman" panose="02020603050405020304" pitchFamily="18" charset="0"/>
                <a:cs typeface="Times New Roman" panose="02020603050405020304" pitchFamily="18" charset="0"/>
              </a:rPr>
              <a:t>Softmax</a:t>
            </a:r>
            <a:r>
              <a:rPr lang="en-US" sz="2000" b="0" i="0" dirty="0">
                <a:solidFill>
                  <a:srgbClr val="403246"/>
                </a:solidFill>
                <a:effectLst/>
                <a:latin typeface="Times New Roman" panose="02020603050405020304" pitchFamily="18" charset="0"/>
                <a:cs typeface="Times New Roman" panose="02020603050405020304" pitchFamily="18" charset="0"/>
              </a:rPr>
              <a:t> function, a wonderful </a:t>
            </a:r>
            <a:r>
              <a:rPr lang="en-US" sz="2000" b="0" i="1" dirty="0">
                <a:solidFill>
                  <a:srgbClr val="403246"/>
                </a:solidFill>
                <a:effectLst/>
                <a:latin typeface="Times New Roman" panose="02020603050405020304" pitchFamily="18" charset="0"/>
                <a:cs typeface="Times New Roman" panose="02020603050405020304" pitchFamily="18" charset="0"/>
              </a:rPr>
              <a:t>activation function</a:t>
            </a:r>
            <a:r>
              <a:rPr lang="en-US" sz="2000" b="0" i="0" dirty="0">
                <a:solidFill>
                  <a:srgbClr val="403246"/>
                </a:solidFill>
                <a:effectLst/>
                <a:latin typeface="Times New Roman" panose="02020603050405020304" pitchFamily="18" charset="0"/>
                <a:cs typeface="Times New Roman" panose="02020603050405020304" pitchFamily="18" charset="0"/>
              </a:rPr>
              <a:t> that turns numbers aka logits into probabilities that sum to one. </a:t>
            </a:r>
            <a:r>
              <a:rPr lang="en-US" sz="2000" b="0" i="0" dirty="0" err="1">
                <a:solidFill>
                  <a:srgbClr val="403246"/>
                </a:solidFill>
                <a:effectLst/>
                <a:latin typeface="Times New Roman" panose="02020603050405020304" pitchFamily="18" charset="0"/>
                <a:cs typeface="Times New Roman" panose="02020603050405020304" pitchFamily="18" charset="0"/>
              </a:rPr>
              <a:t>Softmax</a:t>
            </a:r>
            <a:r>
              <a:rPr lang="en-US" sz="2000" b="0" i="0" dirty="0">
                <a:solidFill>
                  <a:srgbClr val="403246"/>
                </a:solidFill>
                <a:effectLst/>
                <a:latin typeface="Times New Roman" panose="02020603050405020304" pitchFamily="18" charset="0"/>
                <a:cs typeface="Times New Roman" panose="02020603050405020304" pitchFamily="18" charset="0"/>
              </a:rPr>
              <a:t> function outputs a vector that represents the probability distributions of a list of potential outcomes. </a:t>
            </a:r>
          </a:p>
          <a:p>
            <a:r>
              <a:rPr lang="en-US" sz="2000" b="0" i="0" dirty="0">
                <a:solidFill>
                  <a:srgbClr val="333333"/>
                </a:solidFill>
                <a:effectLst/>
                <a:latin typeface="Times New Roman" panose="02020603050405020304" pitchFamily="18" charset="0"/>
                <a:cs typeface="Times New Roman" panose="02020603050405020304" pitchFamily="18" charset="0"/>
              </a:rPr>
              <a:t>Conditional Random Fields (CRFs) models have been verified to be effective and widely used in IE(Information Extraction).</a:t>
            </a:r>
          </a:p>
          <a:p>
            <a:r>
              <a:rPr lang="en-US" sz="2000" b="0" i="0" dirty="0">
                <a:solidFill>
                  <a:srgbClr val="333333"/>
                </a:solidFill>
                <a:effectLst/>
                <a:latin typeface="Times New Roman" panose="02020603050405020304" pitchFamily="18" charset="0"/>
                <a:cs typeface="Times New Roman" panose="02020603050405020304" pitchFamily="18" charset="0"/>
              </a:rPr>
              <a:t>In the sequence labelling task, the input and output sequences are aligned word by word, while the attention mechanism cannot provide the exact alignment. To address this limitation, a novel focus mechanism for encoder-decoder framework</a:t>
            </a:r>
            <a:r>
              <a:rPr lang="en-US" sz="2000" b="0" i="0" dirty="0">
                <a:solidFill>
                  <a:srgbClr val="333333"/>
                </a:solidFill>
                <a:effectLst/>
                <a:latin typeface="Arial" panose="020B0604020202020204" pitchFamily="34"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71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EFE2A-FBD7-478B-BD07-96F4FC7F65FD}"/>
              </a:ext>
            </a:extLst>
          </p:cNvPr>
          <p:cNvSpPr>
            <a:spLocks noGrp="1"/>
          </p:cNvSpPr>
          <p:nvPr>
            <p:ph type="title"/>
          </p:nvPr>
        </p:nvSpPr>
        <p:spPr>
          <a:xfrm>
            <a:off x="581192" y="492301"/>
            <a:ext cx="11029616" cy="1013800"/>
          </a:xfrm>
        </p:spPr>
        <p:txBody>
          <a:bodyPr/>
          <a:lstStyle/>
          <a:p>
            <a:pPr algn="ctr"/>
            <a:r>
              <a:rPr lang="en-US" dirty="0"/>
              <a:t>DATA SET</a:t>
            </a:r>
            <a:endParaRPr lang="en-IN" dirty="0"/>
          </a:p>
        </p:txBody>
      </p:sp>
      <p:sp>
        <p:nvSpPr>
          <p:cNvPr id="7" name="Content Placeholder 6">
            <a:extLst>
              <a:ext uri="{FF2B5EF4-FFF2-40B4-BE49-F238E27FC236}">
                <a16:creationId xmlns:a16="http://schemas.microsoft.com/office/drawing/2014/main" id="{28654A6D-BEAD-4BFD-B097-456D77D8AC97}"/>
              </a:ext>
            </a:extLst>
          </p:cNvPr>
          <p:cNvSpPr>
            <a:spLocks noGrp="1"/>
          </p:cNvSpPr>
          <p:nvPr>
            <p:ph idx="1"/>
          </p:nvPr>
        </p:nvSpPr>
        <p:spPr>
          <a:xfrm>
            <a:off x="581192" y="1970844"/>
            <a:ext cx="11029615" cy="4500978"/>
          </a:xfrm>
        </p:spPr>
        <p:txBody>
          <a:bodyPr>
            <a:normAutofit/>
          </a:bodyPr>
          <a:lstStyle/>
          <a:p>
            <a:pPr marL="0" indent="0">
              <a:spcBef>
                <a:spcPts val="0"/>
              </a:spcBef>
              <a:spcAft>
                <a:spcPts val="0"/>
              </a:spcAft>
              <a:buNone/>
            </a:pPr>
            <a:r>
              <a:rPr lang="en-US" sz="2000" b="1" i="0" u="none" strike="noStrike" dirty="0">
                <a:solidFill>
                  <a:srgbClr val="0C0C0C"/>
                </a:solidFill>
                <a:effectLst/>
                <a:latin typeface="Times New Roman" panose="02020603050405020304" pitchFamily="18" charset="0"/>
              </a:rPr>
              <a:t>ATIS (Airline Travel Information Systems):</a:t>
            </a:r>
            <a:endParaRPr lang="en-US" sz="2000" b="1" dirty="0">
              <a:effectLst/>
            </a:endParaRPr>
          </a:p>
          <a:p>
            <a:pPr>
              <a:spcBef>
                <a:spcPts val="1000"/>
              </a:spcBef>
              <a:spcAft>
                <a:spcPts val="0"/>
              </a:spcAft>
            </a:pPr>
            <a:r>
              <a:rPr lang="en-US" sz="2000" b="0" i="0" u="none" strike="noStrike" dirty="0">
                <a:solidFill>
                  <a:srgbClr val="0C0C0C"/>
                </a:solidFill>
                <a:effectLst/>
                <a:latin typeface="Times New Roman" panose="02020603050405020304" pitchFamily="18" charset="0"/>
              </a:rPr>
              <a:t>The ATIS (Airline Travel Information Systems) is a dataset consisting of audio recordings and corresponding manual transcripts about humans asking for flight information on automated airline travel inquiry systems. </a:t>
            </a:r>
            <a:endParaRPr lang="en-US" sz="2000" b="0" dirty="0">
              <a:effectLst/>
            </a:endParaRPr>
          </a:p>
          <a:p>
            <a:pPr fontAlgn="base">
              <a:spcBef>
                <a:spcPts val="1000"/>
              </a:spcBef>
              <a:spcAft>
                <a:spcPts val="0"/>
              </a:spcAft>
            </a:pPr>
            <a:r>
              <a:rPr lang="en-US" sz="2000" b="0" i="0" u="none" strike="noStrike" dirty="0">
                <a:solidFill>
                  <a:srgbClr val="0C0C0C"/>
                </a:solidFill>
                <a:effectLst/>
                <a:latin typeface="Times New Roman" panose="02020603050405020304" pitchFamily="18" charset="0"/>
              </a:rPr>
              <a:t>The data consists of 17 unique intent categories.</a:t>
            </a:r>
            <a:endParaRPr lang="en-US" sz="2000" b="0" i="0" u="none" strike="noStrike" dirty="0">
              <a:solidFill>
                <a:srgbClr val="903163"/>
              </a:solidFill>
              <a:effectLst/>
              <a:latin typeface="Noto Sans Symbols"/>
            </a:endParaRPr>
          </a:p>
          <a:p>
            <a:pPr fontAlgn="base">
              <a:spcBef>
                <a:spcPts val="1000"/>
              </a:spcBef>
              <a:spcAft>
                <a:spcPts val="0"/>
              </a:spcAft>
            </a:pPr>
            <a:r>
              <a:rPr lang="en-US" sz="2000" b="0" i="0" u="none" strike="noStrike" dirty="0">
                <a:solidFill>
                  <a:srgbClr val="0C0C0C"/>
                </a:solidFill>
                <a:effectLst/>
                <a:latin typeface="Times New Roman" panose="02020603050405020304" pitchFamily="18" charset="0"/>
              </a:rPr>
              <a:t>Tasks like intent detection, semantic parsing, </a:t>
            </a:r>
            <a:r>
              <a:rPr lang="en-US" sz="2000" b="0" i="0" u="none" strike="noStrike" dirty="0" err="1">
                <a:solidFill>
                  <a:srgbClr val="0C0C0C"/>
                </a:solidFill>
                <a:effectLst/>
                <a:latin typeface="Times New Roman" panose="02020603050405020304" pitchFamily="18" charset="0"/>
              </a:rPr>
              <a:t>sql</a:t>
            </a:r>
            <a:r>
              <a:rPr lang="en-US" sz="2000" b="0" i="0" u="none" strike="noStrike" dirty="0">
                <a:solidFill>
                  <a:srgbClr val="0C0C0C"/>
                </a:solidFill>
                <a:effectLst/>
                <a:latin typeface="Times New Roman" panose="02020603050405020304" pitchFamily="18" charset="0"/>
              </a:rPr>
              <a:t> parsing, slot filling can be best explained using ATIS dataset</a:t>
            </a:r>
            <a:r>
              <a:rPr lang="en-US" sz="2000" b="1" i="0" u="none" strike="noStrike" dirty="0">
                <a:solidFill>
                  <a:srgbClr val="0C0C0C"/>
                </a:solidFill>
                <a:effectLst/>
                <a:latin typeface="Times New Roman" panose="02020603050405020304" pitchFamily="18" charset="0"/>
              </a:rPr>
              <a:t>.</a:t>
            </a:r>
            <a:endParaRPr lang="en-US" sz="2000" b="0" i="0" u="none" strike="noStrike" dirty="0">
              <a:solidFill>
                <a:srgbClr val="903163"/>
              </a:solidFill>
              <a:effectLst/>
              <a:latin typeface="Noto Sans Symbols"/>
            </a:endParaRPr>
          </a:p>
          <a:p>
            <a:pPr fontAlgn="base">
              <a:spcBef>
                <a:spcPts val="1000"/>
              </a:spcBef>
              <a:spcAft>
                <a:spcPts val="0"/>
              </a:spcAft>
            </a:pPr>
            <a:r>
              <a:rPr lang="en-US" sz="2000" b="0" i="0" u="none" strike="noStrike" dirty="0">
                <a:solidFill>
                  <a:srgbClr val="000000"/>
                </a:solidFill>
                <a:effectLst/>
                <a:latin typeface="Times New Roman" panose="02020603050405020304" pitchFamily="18" charset="0"/>
              </a:rPr>
              <a:t>Recent studies reported error rates below 5% for these tasks employing discriminative machine learning techniques with the ATIS test set.</a:t>
            </a:r>
            <a:br>
              <a:rPr lang="en-US" sz="2000" b="0" dirty="0">
                <a:effectLst/>
              </a:rPr>
            </a:br>
            <a:endParaRPr lang="en-IN" sz="2000" dirty="0"/>
          </a:p>
        </p:txBody>
      </p:sp>
    </p:spTree>
    <p:extLst>
      <p:ext uri="{BB962C8B-B14F-4D97-AF65-F5344CB8AC3E}">
        <p14:creationId xmlns:p14="http://schemas.microsoft.com/office/powerpoint/2010/main" val="35441816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1142</TotalTime>
  <Words>1134</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Batang</vt:lpstr>
      <vt:lpstr>Arial</vt:lpstr>
      <vt:lpstr>Gill Sans MT</vt:lpstr>
      <vt:lpstr>Noto Sans Symbols</vt:lpstr>
      <vt:lpstr>Times New Roman</vt:lpstr>
      <vt:lpstr>Wingdings</vt:lpstr>
      <vt:lpstr>Wingdings 2</vt:lpstr>
      <vt:lpstr>Dividend</vt:lpstr>
      <vt:lpstr>INTENT DETECTION USING Natural Language Understanding</vt:lpstr>
      <vt:lpstr>Abstract </vt:lpstr>
      <vt:lpstr>abstract</vt:lpstr>
      <vt:lpstr>EXISTING SYSTEM </vt:lpstr>
      <vt:lpstr>Proposed system </vt:lpstr>
      <vt:lpstr>NLU Task Formulation</vt:lpstr>
      <vt:lpstr>NLU Model Architecture </vt:lpstr>
      <vt:lpstr>Methods of slot tagging</vt:lpstr>
      <vt:lpstr>DATA SET</vt:lpstr>
      <vt:lpstr>PowerPoint Presentation</vt:lpstr>
      <vt:lpstr>Module description</vt:lpstr>
      <vt:lpstr>implementation</vt:lpstr>
      <vt:lpstr>output</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Learning for Semi-Supervised Natural Language Understanding</dc:title>
  <dc:creator>Bhargavi Devi Kommineni</dc:creator>
  <cp:lastModifiedBy>Sharon G</cp:lastModifiedBy>
  <cp:revision>17</cp:revision>
  <dcterms:created xsi:type="dcterms:W3CDTF">2021-09-19T12:51:26Z</dcterms:created>
  <dcterms:modified xsi:type="dcterms:W3CDTF">2021-11-23T18:22:59Z</dcterms:modified>
</cp:coreProperties>
</file>