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17"/>
  </p:notesMasterIdLst>
  <p:handoutMasterIdLst>
    <p:handoutMasterId r:id="rId18"/>
  </p:handoutMasterIdLst>
  <p:sldIdLst>
    <p:sldId id="256" r:id="rId2"/>
    <p:sldId id="308" r:id="rId3"/>
    <p:sldId id="290" r:id="rId4"/>
    <p:sldId id="332" r:id="rId5"/>
    <p:sldId id="321" r:id="rId6"/>
    <p:sldId id="317" r:id="rId7"/>
    <p:sldId id="327" r:id="rId8"/>
    <p:sldId id="333" r:id="rId9"/>
    <p:sldId id="310" r:id="rId10"/>
    <p:sldId id="329" r:id="rId11"/>
    <p:sldId id="330" r:id="rId12"/>
    <p:sldId id="336" r:id="rId13"/>
    <p:sldId id="335" r:id="rId14"/>
    <p:sldId id="30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00"/>
    <a:srgbClr val="FFC000"/>
    <a:srgbClr val="D48C2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1293" autoAdjust="0"/>
  </p:normalViewPr>
  <p:slideViewPr>
    <p:cSldViewPr snapToGrid="0" snapToObjects="1">
      <p:cViewPr varScale="1">
        <p:scale>
          <a:sx n="67" d="100"/>
          <a:sy n="67" d="100"/>
        </p:scale>
        <p:origin x="49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89162-F70C-427F-BBCA-7BDE4190EBBF}" type="doc">
      <dgm:prSet loTypeId="urn:microsoft.com/office/officeart/2005/8/layout/process2" loCatId="process" qsTypeId="urn:microsoft.com/office/officeart/2005/8/quickstyle/simple3" qsCatId="simple" csTypeId="urn:microsoft.com/office/officeart/2005/8/colors/colorful5" csCatId="colorful" phldr="1"/>
      <dgm:spPr/>
    </dgm:pt>
    <dgm:pt modelId="{5E9A77B2-F6DA-4EB3-95EC-4F9313A2FBA8}">
      <dgm:prSet phldrT="[Text]" custT="1"/>
      <dgm:spPr/>
      <dgm:t>
        <a:bodyPr/>
        <a:lstStyle/>
        <a:p>
          <a:r>
            <a:rPr lang="en-US" sz="2000" dirty="0">
              <a:latin typeface="Times New Roman" panose="02020603050405020304" pitchFamily="18" charset="0"/>
              <a:cs typeface="Times New Roman" panose="02020603050405020304" pitchFamily="18" charset="0"/>
            </a:rPr>
            <a:t>Gather Required Data</a:t>
          </a:r>
          <a:endParaRPr lang="en-IN" sz="2000" dirty="0">
            <a:latin typeface="Times New Roman" panose="02020603050405020304" pitchFamily="18" charset="0"/>
            <a:cs typeface="Times New Roman" panose="02020603050405020304" pitchFamily="18" charset="0"/>
          </a:endParaRPr>
        </a:p>
      </dgm:t>
    </dgm:pt>
    <dgm:pt modelId="{17FF2660-443B-4505-BFD6-344FA9AD02A5}" type="parTrans" cxnId="{DE326F2E-5536-4D63-BE72-33F4EA67E429}">
      <dgm:prSet/>
      <dgm:spPr/>
      <dgm:t>
        <a:bodyPr/>
        <a:lstStyle/>
        <a:p>
          <a:endParaRPr lang="en-IN" sz="2000">
            <a:latin typeface="Times New Roman" panose="02020603050405020304" pitchFamily="18" charset="0"/>
            <a:cs typeface="Times New Roman" panose="02020603050405020304" pitchFamily="18" charset="0"/>
          </a:endParaRPr>
        </a:p>
      </dgm:t>
    </dgm:pt>
    <dgm:pt modelId="{1D10CA0D-CC7E-475C-9298-9B5A2689DD47}" type="sibTrans" cxnId="{DE326F2E-5536-4D63-BE72-33F4EA67E429}">
      <dgm:prSet custT="1"/>
      <dgm:spPr/>
      <dgm:t>
        <a:bodyPr/>
        <a:lstStyle/>
        <a:p>
          <a:endParaRPr lang="en-IN" sz="2000">
            <a:latin typeface="Times New Roman" panose="02020603050405020304" pitchFamily="18" charset="0"/>
            <a:cs typeface="Times New Roman" panose="02020603050405020304" pitchFamily="18" charset="0"/>
          </a:endParaRPr>
        </a:p>
      </dgm:t>
    </dgm:pt>
    <dgm:pt modelId="{6C583E0C-B3AA-47BA-8924-C84CCADBF9AC}">
      <dgm:prSet phldrT="[Text]" custT="1"/>
      <dgm:spPr/>
      <dgm:t>
        <a:bodyPr/>
        <a:lstStyle/>
        <a:p>
          <a:r>
            <a:rPr lang="it-IT" sz="2000" dirty="0">
              <a:latin typeface="Times New Roman" panose="02020603050405020304" pitchFamily="18" charset="0"/>
              <a:cs typeface="Times New Roman" panose="02020603050405020304" pitchFamily="18" charset="0"/>
            </a:rPr>
            <a:t>Attribute Data (Vaccination &amp; Disease Data)</a:t>
          </a:r>
          <a:endParaRPr lang="en-IN" sz="2000" dirty="0">
            <a:latin typeface="Times New Roman" panose="02020603050405020304" pitchFamily="18" charset="0"/>
            <a:cs typeface="Times New Roman" panose="02020603050405020304" pitchFamily="18" charset="0"/>
          </a:endParaRPr>
        </a:p>
      </dgm:t>
    </dgm:pt>
    <dgm:pt modelId="{A0CCF48D-D035-4FBD-8794-E8A4FCA54C29}" type="parTrans" cxnId="{9CB821FA-D67C-4EF6-B7E0-6C66226B7A1C}">
      <dgm:prSet/>
      <dgm:spPr/>
      <dgm:t>
        <a:bodyPr/>
        <a:lstStyle/>
        <a:p>
          <a:endParaRPr lang="en-IN" sz="2000">
            <a:latin typeface="Times New Roman" panose="02020603050405020304" pitchFamily="18" charset="0"/>
            <a:cs typeface="Times New Roman" panose="02020603050405020304" pitchFamily="18" charset="0"/>
          </a:endParaRPr>
        </a:p>
      </dgm:t>
    </dgm:pt>
    <dgm:pt modelId="{146A7838-FAD8-4408-BF6D-36D67CA2549E}" type="sibTrans" cxnId="{9CB821FA-D67C-4EF6-B7E0-6C66226B7A1C}">
      <dgm:prSet custT="1"/>
      <dgm:spPr/>
      <dgm:t>
        <a:bodyPr/>
        <a:lstStyle/>
        <a:p>
          <a:endParaRPr lang="en-IN" sz="2000">
            <a:latin typeface="Times New Roman" panose="02020603050405020304" pitchFamily="18" charset="0"/>
            <a:cs typeface="Times New Roman" panose="02020603050405020304" pitchFamily="18" charset="0"/>
          </a:endParaRPr>
        </a:p>
      </dgm:t>
    </dgm:pt>
    <dgm:pt modelId="{9E2A3B4D-FB4C-4304-8A0A-CBB01C0F1AC7}">
      <dgm:prSet phldrT="[Text]" custT="1"/>
      <dgm:spPr/>
      <dgm:t>
        <a:bodyPr/>
        <a:lstStyle/>
        <a:p>
          <a:r>
            <a:rPr lang="en-US" sz="2000" dirty="0">
              <a:latin typeface="Times New Roman" panose="02020603050405020304" pitchFamily="18" charset="0"/>
              <a:cs typeface="Times New Roman" panose="02020603050405020304" pitchFamily="18" charset="0"/>
            </a:rPr>
            <a:t>Load Data in QGIS</a:t>
          </a:r>
          <a:endParaRPr lang="en-IN" sz="2000" dirty="0">
            <a:latin typeface="Times New Roman" panose="02020603050405020304" pitchFamily="18" charset="0"/>
            <a:cs typeface="Times New Roman" panose="02020603050405020304" pitchFamily="18" charset="0"/>
          </a:endParaRPr>
        </a:p>
      </dgm:t>
    </dgm:pt>
    <dgm:pt modelId="{9D21F626-D815-4EF8-BE83-82390CCC3DBD}" type="parTrans" cxnId="{965088B5-EA2A-432B-989B-98E747CAC993}">
      <dgm:prSet/>
      <dgm:spPr/>
      <dgm:t>
        <a:bodyPr/>
        <a:lstStyle/>
        <a:p>
          <a:endParaRPr lang="en-IN" sz="2000">
            <a:latin typeface="Times New Roman" panose="02020603050405020304" pitchFamily="18" charset="0"/>
            <a:cs typeface="Times New Roman" panose="02020603050405020304" pitchFamily="18" charset="0"/>
          </a:endParaRPr>
        </a:p>
      </dgm:t>
    </dgm:pt>
    <dgm:pt modelId="{F8C2DCFA-1405-40AC-9E7B-B6DB692A904D}" type="sibTrans" cxnId="{965088B5-EA2A-432B-989B-98E747CAC993}">
      <dgm:prSet custT="1"/>
      <dgm:spPr/>
      <dgm:t>
        <a:bodyPr/>
        <a:lstStyle/>
        <a:p>
          <a:endParaRPr lang="en-IN" sz="2000">
            <a:latin typeface="Times New Roman" panose="02020603050405020304" pitchFamily="18" charset="0"/>
            <a:cs typeface="Times New Roman" panose="02020603050405020304" pitchFamily="18" charset="0"/>
          </a:endParaRPr>
        </a:p>
      </dgm:t>
    </dgm:pt>
    <dgm:pt modelId="{75494EA5-3B22-4562-9B36-59F451DA3F7F}">
      <dgm:prSet phldrT="[Text]" custT="1"/>
      <dgm:spPr/>
      <dgm:t>
        <a:bodyPr/>
        <a:lstStyle/>
        <a:p>
          <a:r>
            <a:rPr lang="en-US" sz="2000" dirty="0">
              <a:latin typeface="Times New Roman" panose="02020603050405020304" pitchFamily="18" charset="0"/>
              <a:cs typeface="Times New Roman" panose="02020603050405020304" pitchFamily="18" charset="0"/>
            </a:rPr>
            <a:t>Join Attribute Data to Map</a:t>
          </a:r>
          <a:endParaRPr lang="en-IN" sz="2000" dirty="0">
            <a:latin typeface="Times New Roman" panose="02020603050405020304" pitchFamily="18" charset="0"/>
            <a:cs typeface="Times New Roman" panose="02020603050405020304" pitchFamily="18" charset="0"/>
          </a:endParaRPr>
        </a:p>
      </dgm:t>
    </dgm:pt>
    <dgm:pt modelId="{0B8D1454-3622-45E3-92F6-EC591E7798E9}" type="parTrans" cxnId="{A5525968-8B09-43B2-90FB-982E94AD9FBE}">
      <dgm:prSet/>
      <dgm:spPr/>
      <dgm:t>
        <a:bodyPr/>
        <a:lstStyle/>
        <a:p>
          <a:endParaRPr lang="en-IN" sz="2000">
            <a:latin typeface="Times New Roman" panose="02020603050405020304" pitchFamily="18" charset="0"/>
            <a:cs typeface="Times New Roman" panose="02020603050405020304" pitchFamily="18" charset="0"/>
          </a:endParaRPr>
        </a:p>
      </dgm:t>
    </dgm:pt>
    <dgm:pt modelId="{D301C69A-B038-44AC-AAF9-D193B570A761}" type="sibTrans" cxnId="{A5525968-8B09-43B2-90FB-982E94AD9FBE}">
      <dgm:prSet custT="1"/>
      <dgm:spPr/>
      <dgm:t>
        <a:bodyPr/>
        <a:lstStyle/>
        <a:p>
          <a:endParaRPr lang="en-IN" sz="2000">
            <a:latin typeface="Times New Roman" panose="02020603050405020304" pitchFamily="18" charset="0"/>
            <a:cs typeface="Times New Roman" panose="02020603050405020304" pitchFamily="18" charset="0"/>
          </a:endParaRPr>
        </a:p>
      </dgm:t>
    </dgm:pt>
    <dgm:pt modelId="{773E0A67-AFE8-46DC-9B6C-0FFA86422FBC}">
      <dgm:prSet phldrT="[Text]" custT="1"/>
      <dgm:spPr/>
      <dgm:t>
        <a:bodyPr/>
        <a:lstStyle/>
        <a:p>
          <a:r>
            <a:rPr lang="en-US" sz="2000" dirty="0">
              <a:latin typeface="Times New Roman" panose="02020603050405020304" pitchFamily="18" charset="0"/>
              <a:cs typeface="Times New Roman" panose="02020603050405020304" pitchFamily="18" charset="0"/>
            </a:rPr>
            <a:t>Create Choropleth Symbology</a:t>
          </a:r>
          <a:endParaRPr lang="en-IN" sz="2000" dirty="0">
            <a:latin typeface="Times New Roman" panose="02020603050405020304" pitchFamily="18" charset="0"/>
            <a:cs typeface="Times New Roman" panose="02020603050405020304" pitchFamily="18" charset="0"/>
          </a:endParaRPr>
        </a:p>
      </dgm:t>
    </dgm:pt>
    <dgm:pt modelId="{7CAC5FA1-5C8F-47C9-9944-E9C083242BEB}" type="parTrans" cxnId="{CA38643D-F901-4E59-B45A-D37FCC20E36C}">
      <dgm:prSet/>
      <dgm:spPr/>
      <dgm:t>
        <a:bodyPr/>
        <a:lstStyle/>
        <a:p>
          <a:endParaRPr lang="en-IN" sz="2000">
            <a:latin typeface="Times New Roman" panose="02020603050405020304" pitchFamily="18" charset="0"/>
            <a:cs typeface="Times New Roman" panose="02020603050405020304" pitchFamily="18" charset="0"/>
          </a:endParaRPr>
        </a:p>
      </dgm:t>
    </dgm:pt>
    <dgm:pt modelId="{C974551A-70AA-4253-AE27-09D15377869B}" type="sibTrans" cxnId="{CA38643D-F901-4E59-B45A-D37FCC20E36C}">
      <dgm:prSet custT="1"/>
      <dgm:spPr/>
      <dgm:t>
        <a:bodyPr/>
        <a:lstStyle/>
        <a:p>
          <a:endParaRPr lang="en-IN" sz="2000">
            <a:latin typeface="Times New Roman" panose="02020603050405020304" pitchFamily="18" charset="0"/>
            <a:cs typeface="Times New Roman" panose="02020603050405020304" pitchFamily="18" charset="0"/>
          </a:endParaRPr>
        </a:p>
      </dgm:t>
    </dgm:pt>
    <dgm:pt modelId="{C8D3DC6F-AA1D-4A55-90E8-B54DDB30945A}">
      <dgm:prSet phldrT="[Text]" custT="1"/>
      <dgm:spPr/>
      <dgm:t>
        <a:bodyPr/>
        <a:lstStyle/>
        <a:p>
          <a:r>
            <a:rPr lang="en-US" sz="2000" dirty="0">
              <a:latin typeface="Times New Roman" panose="02020603050405020304" pitchFamily="18" charset="0"/>
              <a:cs typeface="Times New Roman" panose="02020603050405020304" pitchFamily="18" charset="0"/>
            </a:rPr>
            <a:t>Add Labels</a:t>
          </a:r>
          <a:endParaRPr lang="en-IN" sz="2000" dirty="0">
            <a:latin typeface="Times New Roman" panose="02020603050405020304" pitchFamily="18" charset="0"/>
            <a:cs typeface="Times New Roman" panose="02020603050405020304" pitchFamily="18" charset="0"/>
          </a:endParaRPr>
        </a:p>
      </dgm:t>
    </dgm:pt>
    <dgm:pt modelId="{12008557-6AF7-40B2-B54A-FF967EAA07AE}" type="parTrans" cxnId="{52641BDB-7678-453D-8E79-C26127A853DA}">
      <dgm:prSet/>
      <dgm:spPr/>
      <dgm:t>
        <a:bodyPr/>
        <a:lstStyle/>
        <a:p>
          <a:endParaRPr lang="en-IN" sz="2000">
            <a:latin typeface="Times New Roman" panose="02020603050405020304" pitchFamily="18" charset="0"/>
            <a:cs typeface="Times New Roman" panose="02020603050405020304" pitchFamily="18" charset="0"/>
          </a:endParaRPr>
        </a:p>
      </dgm:t>
    </dgm:pt>
    <dgm:pt modelId="{205B315E-CD20-4D28-A78B-A3578FEAC46F}" type="sibTrans" cxnId="{52641BDB-7678-453D-8E79-C26127A853DA}">
      <dgm:prSet custT="1"/>
      <dgm:spPr/>
      <dgm:t>
        <a:bodyPr/>
        <a:lstStyle/>
        <a:p>
          <a:endParaRPr lang="en-IN" sz="2000">
            <a:latin typeface="Times New Roman" panose="02020603050405020304" pitchFamily="18" charset="0"/>
            <a:cs typeface="Times New Roman" panose="02020603050405020304" pitchFamily="18" charset="0"/>
          </a:endParaRPr>
        </a:p>
      </dgm:t>
    </dgm:pt>
    <dgm:pt modelId="{32096DD4-CF2B-4F94-A240-E0B4F5325D77}">
      <dgm:prSet phldrT="[Text]" custT="1"/>
      <dgm:spPr/>
      <dgm:t>
        <a:bodyPr/>
        <a:lstStyle/>
        <a:p>
          <a:r>
            <a:rPr lang="en-US" sz="2000" dirty="0">
              <a:latin typeface="Times New Roman" panose="02020603050405020304" pitchFamily="18" charset="0"/>
              <a:cs typeface="Times New Roman" panose="02020603050405020304" pitchFamily="18" charset="0"/>
            </a:rPr>
            <a:t>Export</a:t>
          </a:r>
          <a:endParaRPr lang="en-IN" sz="2000" dirty="0">
            <a:latin typeface="Times New Roman" panose="02020603050405020304" pitchFamily="18" charset="0"/>
            <a:cs typeface="Times New Roman" panose="02020603050405020304" pitchFamily="18" charset="0"/>
          </a:endParaRPr>
        </a:p>
      </dgm:t>
    </dgm:pt>
    <dgm:pt modelId="{70189C13-713A-4E6F-91C8-A536E4C6B951}" type="parTrans" cxnId="{4E37FE8B-4C83-4198-9D75-8316879E92A9}">
      <dgm:prSet/>
      <dgm:spPr/>
      <dgm:t>
        <a:bodyPr/>
        <a:lstStyle/>
        <a:p>
          <a:endParaRPr lang="en-IN" sz="2000">
            <a:latin typeface="Times New Roman" panose="02020603050405020304" pitchFamily="18" charset="0"/>
            <a:cs typeface="Times New Roman" panose="02020603050405020304" pitchFamily="18" charset="0"/>
          </a:endParaRPr>
        </a:p>
      </dgm:t>
    </dgm:pt>
    <dgm:pt modelId="{93FBAD3D-FDDC-41F0-A719-0322E5294CF6}" type="sibTrans" cxnId="{4E37FE8B-4C83-4198-9D75-8316879E92A9}">
      <dgm:prSet/>
      <dgm:spPr/>
      <dgm:t>
        <a:bodyPr/>
        <a:lstStyle/>
        <a:p>
          <a:endParaRPr lang="en-IN" sz="2000">
            <a:latin typeface="Times New Roman" panose="02020603050405020304" pitchFamily="18" charset="0"/>
            <a:cs typeface="Times New Roman" panose="02020603050405020304" pitchFamily="18" charset="0"/>
          </a:endParaRPr>
        </a:p>
      </dgm:t>
    </dgm:pt>
    <dgm:pt modelId="{01F2DAAA-37C4-43E3-A1E5-D1C04588E221}" type="pres">
      <dgm:prSet presAssocID="{65489162-F70C-427F-BBCA-7BDE4190EBBF}" presName="linearFlow" presStyleCnt="0">
        <dgm:presLayoutVars>
          <dgm:resizeHandles val="exact"/>
        </dgm:presLayoutVars>
      </dgm:prSet>
      <dgm:spPr/>
    </dgm:pt>
    <dgm:pt modelId="{4291B75A-80C1-4D1E-9FF4-9E51FF8C3B6E}" type="pres">
      <dgm:prSet presAssocID="{5E9A77B2-F6DA-4EB3-95EC-4F9313A2FBA8}" presName="node" presStyleLbl="node1" presStyleIdx="0" presStyleCnt="7" custScaleX="140761">
        <dgm:presLayoutVars>
          <dgm:bulletEnabled val="1"/>
        </dgm:presLayoutVars>
      </dgm:prSet>
      <dgm:spPr/>
    </dgm:pt>
    <dgm:pt modelId="{7DF8F76F-8E9C-4101-A88B-7F4F27E65CB6}" type="pres">
      <dgm:prSet presAssocID="{1D10CA0D-CC7E-475C-9298-9B5A2689DD47}" presName="sibTrans" presStyleLbl="sibTrans2D1" presStyleIdx="0" presStyleCnt="6"/>
      <dgm:spPr/>
    </dgm:pt>
    <dgm:pt modelId="{7860DA77-B7E6-4195-8C81-F30885E6D8B4}" type="pres">
      <dgm:prSet presAssocID="{1D10CA0D-CC7E-475C-9298-9B5A2689DD47}" presName="connectorText" presStyleLbl="sibTrans2D1" presStyleIdx="0" presStyleCnt="6"/>
      <dgm:spPr/>
    </dgm:pt>
    <dgm:pt modelId="{A2C2444E-401D-4C7C-9022-17449F6FB26E}" type="pres">
      <dgm:prSet presAssocID="{6C583E0C-B3AA-47BA-8924-C84CCADBF9AC}" presName="node" presStyleLbl="node1" presStyleIdx="1" presStyleCnt="7" custScaleX="256584">
        <dgm:presLayoutVars>
          <dgm:bulletEnabled val="1"/>
        </dgm:presLayoutVars>
      </dgm:prSet>
      <dgm:spPr/>
    </dgm:pt>
    <dgm:pt modelId="{3110B23F-AAD8-4ECF-94C7-01BD874F8287}" type="pres">
      <dgm:prSet presAssocID="{146A7838-FAD8-4408-BF6D-36D67CA2549E}" presName="sibTrans" presStyleLbl="sibTrans2D1" presStyleIdx="1" presStyleCnt="6"/>
      <dgm:spPr/>
    </dgm:pt>
    <dgm:pt modelId="{633A4417-DC17-4229-87D9-37EBEFD00D47}" type="pres">
      <dgm:prSet presAssocID="{146A7838-FAD8-4408-BF6D-36D67CA2549E}" presName="connectorText" presStyleLbl="sibTrans2D1" presStyleIdx="1" presStyleCnt="6"/>
      <dgm:spPr/>
    </dgm:pt>
    <dgm:pt modelId="{31BAAAA6-DBD1-4249-88EE-B1C2B19A5CCD}" type="pres">
      <dgm:prSet presAssocID="{9E2A3B4D-FB4C-4304-8A0A-CBB01C0F1AC7}" presName="node" presStyleLbl="node1" presStyleIdx="2" presStyleCnt="7" custScaleX="153926">
        <dgm:presLayoutVars>
          <dgm:bulletEnabled val="1"/>
        </dgm:presLayoutVars>
      </dgm:prSet>
      <dgm:spPr/>
    </dgm:pt>
    <dgm:pt modelId="{8A4F7165-C043-48D1-B59B-C0E9E49F8926}" type="pres">
      <dgm:prSet presAssocID="{F8C2DCFA-1405-40AC-9E7B-B6DB692A904D}" presName="sibTrans" presStyleLbl="sibTrans2D1" presStyleIdx="2" presStyleCnt="6"/>
      <dgm:spPr/>
    </dgm:pt>
    <dgm:pt modelId="{28DE12D8-DFF1-4421-85D2-56FDAF5D98E4}" type="pres">
      <dgm:prSet presAssocID="{F8C2DCFA-1405-40AC-9E7B-B6DB692A904D}" presName="connectorText" presStyleLbl="sibTrans2D1" presStyleIdx="2" presStyleCnt="6"/>
      <dgm:spPr/>
    </dgm:pt>
    <dgm:pt modelId="{5E767443-A100-488E-8630-7365EC9E3304}" type="pres">
      <dgm:prSet presAssocID="{75494EA5-3B22-4562-9B36-59F451DA3F7F}" presName="node" presStyleLbl="node1" presStyleIdx="3" presStyleCnt="7" custScaleX="152659">
        <dgm:presLayoutVars>
          <dgm:bulletEnabled val="1"/>
        </dgm:presLayoutVars>
      </dgm:prSet>
      <dgm:spPr/>
    </dgm:pt>
    <dgm:pt modelId="{188AB681-D9D5-44EF-B1CD-4986F1CBEBCC}" type="pres">
      <dgm:prSet presAssocID="{D301C69A-B038-44AC-AAF9-D193B570A761}" presName="sibTrans" presStyleLbl="sibTrans2D1" presStyleIdx="3" presStyleCnt="6"/>
      <dgm:spPr/>
    </dgm:pt>
    <dgm:pt modelId="{751CFEF4-E771-49FA-82F8-A58C3B2F49D6}" type="pres">
      <dgm:prSet presAssocID="{D301C69A-B038-44AC-AAF9-D193B570A761}" presName="connectorText" presStyleLbl="sibTrans2D1" presStyleIdx="3" presStyleCnt="6"/>
      <dgm:spPr/>
    </dgm:pt>
    <dgm:pt modelId="{39C8C5B5-15EF-43A3-A61A-F98B05FA5D5B}" type="pres">
      <dgm:prSet presAssocID="{773E0A67-AFE8-46DC-9B6C-0FFA86422FBC}" presName="node" presStyleLbl="node1" presStyleIdx="4" presStyleCnt="7" custScaleX="195346">
        <dgm:presLayoutVars>
          <dgm:bulletEnabled val="1"/>
        </dgm:presLayoutVars>
      </dgm:prSet>
      <dgm:spPr/>
    </dgm:pt>
    <dgm:pt modelId="{BEC4800F-B3B2-4EDB-AB98-CDF5EC56147C}" type="pres">
      <dgm:prSet presAssocID="{C974551A-70AA-4253-AE27-09D15377869B}" presName="sibTrans" presStyleLbl="sibTrans2D1" presStyleIdx="4" presStyleCnt="6"/>
      <dgm:spPr/>
    </dgm:pt>
    <dgm:pt modelId="{68A23679-9BAD-4E53-809D-6F6DA3BF8CA8}" type="pres">
      <dgm:prSet presAssocID="{C974551A-70AA-4253-AE27-09D15377869B}" presName="connectorText" presStyleLbl="sibTrans2D1" presStyleIdx="4" presStyleCnt="6"/>
      <dgm:spPr/>
    </dgm:pt>
    <dgm:pt modelId="{7ED3B930-C4CF-4F7F-A17D-7DA2B617584C}" type="pres">
      <dgm:prSet presAssocID="{C8D3DC6F-AA1D-4A55-90E8-B54DDB30945A}" presName="node" presStyleLbl="node1" presStyleIdx="5" presStyleCnt="7">
        <dgm:presLayoutVars>
          <dgm:bulletEnabled val="1"/>
        </dgm:presLayoutVars>
      </dgm:prSet>
      <dgm:spPr/>
    </dgm:pt>
    <dgm:pt modelId="{658C11B0-8756-4B7F-A199-53C04D42D281}" type="pres">
      <dgm:prSet presAssocID="{205B315E-CD20-4D28-A78B-A3578FEAC46F}" presName="sibTrans" presStyleLbl="sibTrans2D1" presStyleIdx="5" presStyleCnt="6"/>
      <dgm:spPr/>
    </dgm:pt>
    <dgm:pt modelId="{BBB6A13D-DB9C-4208-A207-03DCD97345FE}" type="pres">
      <dgm:prSet presAssocID="{205B315E-CD20-4D28-A78B-A3578FEAC46F}" presName="connectorText" presStyleLbl="sibTrans2D1" presStyleIdx="5" presStyleCnt="6"/>
      <dgm:spPr/>
    </dgm:pt>
    <dgm:pt modelId="{B9A394A1-5BC3-49BF-B56E-95E58DCA0E8E}" type="pres">
      <dgm:prSet presAssocID="{32096DD4-CF2B-4F94-A240-E0B4F5325D77}" presName="node" presStyleLbl="node1" presStyleIdx="6" presStyleCnt="7">
        <dgm:presLayoutVars>
          <dgm:bulletEnabled val="1"/>
        </dgm:presLayoutVars>
      </dgm:prSet>
      <dgm:spPr/>
    </dgm:pt>
  </dgm:ptLst>
  <dgm:cxnLst>
    <dgm:cxn modelId="{0EFB2A02-B3D5-4B34-91FC-B2CA7860F7A6}" type="presOf" srcId="{75494EA5-3B22-4562-9B36-59F451DA3F7F}" destId="{5E767443-A100-488E-8630-7365EC9E3304}" srcOrd="0" destOrd="0" presId="urn:microsoft.com/office/officeart/2005/8/layout/process2"/>
    <dgm:cxn modelId="{9EE3CF17-FD7C-4BB9-9106-36CA0D29CD32}" type="presOf" srcId="{9E2A3B4D-FB4C-4304-8A0A-CBB01C0F1AC7}" destId="{31BAAAA6-DBD1-4249-88EE-B1C2B19A5CCD}" srcOrd="0" destOrd="0" presId="urn:microsoft.com/office/officeart/2005/8/layout/process2"/>
    <dgm:cxn modelId="{DE326F2E-5536-4D63-BE72-33F4EA67E429}" srcId="{65489162-F70C-427F-BBCA-7BDE4190EBBF}" destId="{5E9A77B2-F6DA-4EB3-95EC-4F9313A2FBA8}" srcOrd="0" destOrd="0" parTransId="{17FF2660-443B-4505-BFD6-344FA9AD02A5}" sibTransId="{1D10CA0D-CC7E-475C-9298-9B5A2689DD47}"/>
    <dgm:cxn modelId="{CA38643D-F901-4E59-B45A-D37FCC20E36C}" srcId="{65489162-F70C-427F-BBCA-7BDE4190EBBF}" destId="{773E0A67-AFE8-46DC-9B6C-0FFA86422FBC}" srcOrd="4" destOrd="0" parTransId="{7CAC5FA1-5C8F-47C9-9944-E9C083242BEB}" sibTransId="{C974551A-70AA-4253-AE27-09D15377869B}"/>
    <dgm:cxn modelId="{A5525968-8B09-43B2-90FB-982E94AD9FBE}" srcId="{65489162-F70C-427F-BBCA-7BDE4190EBBF}" destId="{75494EA5-3B22-4562-9B36-59F451DA3F7F}" srcOrd="3" destOrd="0" parTransId="{0B8D1454-3622-45E3-92F6-EC591E7798E9}" sibTransId="{D301C69A-B038-44AC-AAF9-D193B570A761}"/>
    <dgm:cxn modelId="{EF580469-14B6-4D89-9BFB-8E55D9492B8D}" type="presOf" srcId="{D301C69A-B038-44AC-AAF9-D193B570A761}" destId="{188AB681-D9D5-44EF-B1CD-4986F1CBEBCC}" srcOrd="0" destOrd="0" presId="urn:microsoft.com/office/officeart/2005/8/layout/process2"/>
    <dgm:cxn modelId="{D5E89973-FB39-4799-A7CC-8B4ABC784105}" type="presOf" srcId="{205B315E-CD20-4D28-A78B-A3578FEAC46F}" destId="{BBB6A13D-DB9C-4208-A207-03DCD97345FE}" srcOrd="1" destOrd="0" presId="urn:microsoft.com/office/officeart/2005/8/layout/process2"/>
    <dgm:cxn modelId="{BC2FBA82-75E0-4BAA-A0C0-3A6A3EC1B1C7}" type="presOf" srcId="{205B315E-CD20-4D28-A78B-A3578FEAC46F}" destId="{658C11B0-8756-4B7F-A199-53C04D42D281}" srcOrd="0" destOrd="0" presId="urn:microsoft.com/office/officeart/2005/8/layout/process2"/>
    <dgm:cxn modelId="{7568E582-8575-460B-9245-D9191AB09B7B}" type="presOf" srcId="{65489162-F70C-427F-BBCA-7BDE4190EBBF}" destId="{01F2DAAA-37C4-43E3-A1E5-D1C04588E221}" srcOrd="0" destOrd="0" presId="urn:microsoft.com/office/officeart/2005/8/layout/process2"/>
    <dgm:cxn modelId="{3D627C84-D607-4940-BB7A-DFAB50D4551A}" type="presOf" srcId="{C974551A-70AA-4253-AE27-09D15377869B}" destId="{BEC4800F-B3B2-4EDB-AB98-CDF5EC56147C}" srcOrd="0" destOrd="0" presId="urn:microsoft.com/office/officeart/2005/8/layout/process2"/>
    <dgm:cxn modelId="{4E37FE8B-4C83-4198-9D75-8316879E92A9}" srcId="{65489162-F70C-427F-BBCA-7BDE4190EBBF}" destId="{32096DD4-CF2B-4F94-A240-E0B4F5325D77}" srcOrd="6" destOrd="0" parTransId="{70189C13-713A-4E6F-91C8-A536E4C6B951}" sibTransId="{93FBAD3D-FDDC-41F0-A719-0322E5294CF6}"/>
    <dgm:cxn modelId="{441C5C9D-D897-4B1E-9F15-A6805AD7C669}" type="presOf" srcId="{5E9A77B2-F6DA-4EB3-95EC-4F9313A2FBA8}" destId="{4291B75A-80C1-4D1E-9FF4-9E51FF8C3B6E}" srcOrd="0" destOrd="0" presId="urn:microsoft.com/office/officeart/2005/8/layout/process2"/>
    <dgm:cxn modelId="{9B8BD59E-F31B-4412-A518-8342F5E188CE}" type="presOf" srcId="{146A7838-FAD8-4408-BF6D-36D67CA2549E}" destId="{3110B23F-AAD8-4ECF-94C7-01BD874F8287}" srcOrd="0" destOrd="0" presId="urn:microsoft.com/office/officeart/2005/8/layout/process2"/>
    <dgm:cxn modelId="{965088B5-EA2A-432B-989B-98E747CAC993}" srcId="{65489162-F70C-427F-BBCA-7BDE4190EBBF}" destId="{9E2A3B4D-FB4C-4304-8A0A-CBB01C0F1AC7}" srcOrd="2" destOrd="0" parTransId="{9D21F626-D815-4EF8-BE83-82390CCC3DBD}" sibTransId="{F8C2DCFA-1405-40AC-9E7B-B6DB692A904D}"/>
    <dgm:cxn modelId="{71B73EB7-C492-4577-8FB2-3E2FB96EE869}" type="presOf" srcId="{D301C69A-B038-44AC-AAF9-D193B570A761}" destId="{751CFEF4-E771-49FA-82F8-A58C3B2F49D6}" srcOrd="1" destOrd="0" presId="urn:microsoft.com/office/officeart/2005/8/layout/process2"/>
    <dgm:cxn modelId="{215D43C1-250E-415C-845C-8D5EE973826A}" type="presOf" srcId="{146A7838-FAD8-4408-BF6D-36D67CA2549E}" destId="{633A4417-DC17-4229-87D9-37EBEFD00D47}" srcOrd="1" destOrd="0" presId="urn:microsoft.com/office/officeart/2005/8/layout/process2"/>
    <dgm:cxn modelId="{CC943BC2-63E8-4C23-88C3-5D4AEF3236E0}" type="presOf" srcId="{6C583E0C-B3AA-47BA-8924-C84CCADBF9AC}" destId="{A2C2444E-401D-4C7C-9022-17449F6FB26E}" srcOrd="0" destOrd="0" presId="urn:microsoft.com/office/officeart/2005/8/layout/process2"/>
    <dgm:cxn modelId="{BBA53AC6-C9C3-4D57-9E6B-CC4F441AE797}" type="presOf" srcId="{32096DD4-CF2B-4F94-A240-E0B4F5325D77}" destId="{B9A394A1-5BC3-49BF-B56E-95E58DCA0E8E}" srcOrd="0" destOrd="0" presId="urn:microsoft.com/office/officeart/2005/8/layout/process2"/>
    <dgm:cxn modelId="{5272A3CC-78A9-47E3-8086-9DA2137F3CC9}" type="presOf" srcId="{773E0A67-AFE8-46DC-9B6C-0FFA86422FBC}" destId="{39C8C5B5-15EF-43A3-A61A-F98B05FA5D5B}" srcOrd="0" destOrd="0" presId="urn:microsoft.com/office/officeart/2005/8/layout/process2"/>
    <dgm:cxn modelId="{345956D0-93C2-4951-B084-D483A6960B41}" type="presOf" srcId="{C974551A-70AA-4253-AE27-09D15377869B}" destId="{68A23679-9BAD-4E53-809D-6F6DA3BF8CA8}" srcOrd="1" destOrd="0" presId="urn:microsoft.com/office/officeart/2005/8/layout/process2"/>
    <dgm:cxn modelId="{F2F091D3-750E-40BF-95CB-11753853EA55}" type="presOf" srcId="{F8C2DCFA-1405-40AC-9E7B-B6DB692A904D}" destId="{8A4F7165-C043-48D1-B59B-C0E9E49F8926}" srcOrd="0" destOrd="0" presId="urn:microsoft.com/office/officeart/2005/8/layout/process2"/>
    <dgm:cxn modelId="{52641BDB-7678-453D-8E79-C26127A853DA}" srcId="{65489162-F70C-427F-BBCA-7BDE4190EBBF}" destId="{C8D3DC6F-AA1D-4A55-90E8-B54DDB30945A}" srcOrd="5" destOrd="0" parTransId="{12008557-6AF7-40B2-B54A-FF967EAA07AE}" sibTransId="{205B315E-CD20-4D28-A78B-A3578FEAC46F}"/>
    <dgm:cxn modelId="{F52E07DD-0F3D-4163-ACF1-42693C7E22D8}" type="presOf" srcId="{F8C2DCFA-1405-40AC-9E7B-B6DB692A904D}" destId="{28DE12D8-DFF1-4421-85D2-56FDAF5D98E4}" srcOrd="1" destOrd="0" presId="urn:microsoft.com/office/officeart/2005/8/layout/process2"/>
    <dgm:cxn modelId="{EFEAB2E3-0AEC-4FAC-91A7-D6099A978989}" type="presOf" srcId="{C8D3DC6F-AA1D-4A55-90E8-B54DDB30945A}" destId="{7ED3B930-C4CF-4F7F-A17D-7DA2B617584C}" srcOrd="0" destOrd="0" presId="urn:microsoft.com/office/officeart/2005/8/layout/process2"/>
    <dgm:cxn modelId="{30644BE4-0B37-414A-9F8B-E2A951023670}" type="presOf" srcId="{1D10CA0D-CC7E-475C-9298-9B5A2689DD47}" destId="{7DF8F76F-8E9C-4101-A88B-7F4F27E65CB6}" srcOrd="0" destOrd="0" presId="urn:microsoft.com/office/officeart/2005/8/layout/process2"/>
    <dgm:cxn modelId="{9CB821FA-D67C-4EF6-B7E0-6C66226B7A1C}" srcId="{65489162-F70C-427F-BBCA-7BDE4190EBBF}" destId="{6C583E0C-B3AA-47BA-8924-C84CCADBF9AC}" srcOrd="1" destOrd="0" parTransId="{A0CCF48D-D035-4FBD-8794-E8A4FCA54C29}" sibTransId="{146A7838-FAD8-4408-BF6D-36D67CA2549E}"/>
    <dgm:cxn modelId="{7FC938FC-D90D-488C-A138-ABED193C0490}" type="presOf" srcId="{1D10CA0D-CC7E-475C-9298-9B5A2689DD47}" destId="{7860DA77-B7E6-4195-8C81-F30885E6D8B4}" srcOrd="1" destOrd="0" presId="urn:microsoft.com/office/officeart/2005/8/layout/process2"/>
    <dgm:cxn modelId="{306FBD8F-C3D2-4C94-98BA-25871B3B8CD8}" type="presParOf" srcId="{01F2DAAA-37C4-43E3-A1E5-D1C04588E221}" destId="{4291B75A-80C1-4D1E-9FF4-9E51FF8C3B6E}" srcOrd="0" destOrd="0" presId="urn:microsoft.com/office/officeart/2005/8/layout/process2"/>
    <dgm:cxn modelId="{9DF89F19-3DA7-45D3-B44A-50F0E76D2774}" type="presParOf" srcId="{01F2DAAA-37C4-43E3-A1E5-D1C04588E221}" destId="{7DF8F76F-8E9C-4101-A88B-7F4F27E65CB6}" srcOrd="1" destOrd="0" presId="urn:microsoft.com/office/officeart/2005/8/layout/process2"/>
    <dgm:cxn modelId="{1B577F8A-0D74-44C8-8940-2E7B3FFDDF25}" type="presParOf" srcId="{7DF8F76F-8E9C-4101-A88B-7F4F27E65CB6}" destId="{7860DA77-B7E6-4195-8C81-F30885E6D8B4}" srcOrd="0" destOrd="0" presId="urn:microsoft.com/office/officeart/2005/8/layout/process2"/>
    <dgm:cxn modelId="{B7884267-C526-4FAB-AF70-9A31BFD80FF6}" type="presParOf" srcId="{01F2DAAA-37C4-43E3-A1E5-D1C04588E221}" destId="{A2C2444E-401D-4C7C-9022-17449F6FB26E}" srcOrd="2" destOrd="0" presId="urn:microsoft.com/office/officeart/2005/8/layout/process2"/>
    <dgm:cxn modelId="{A312F838-F011-4FE7-BB77-6C82EB4BADF5}" type="presParOf" srcId="{01F2DAAA-37C4-43E3-A1E5-D1C04588E221}" destId="{3110B23F-AAD8-4ECF-94C7-01BD874F8287}" srcOrd="3" destOrd="0" presId="urn:microsoft.com/office/officeart/2005/8/layout/process2"/>
    <dgm:cxn modelId="{C3D6C9CC-D9C5-4BD0-8DE4-CCE2726FE5DD}" type="presParOf" srcId="{3110B23F-AAD8-4ECF-94C7-01BD874F8287}" destId="{633A4417-DC17-4229-87D9-37EBEFD00D47}" srcOrd="0" destOrd="0" presId="urn:microsoft.com/office/officeart/2005/8/layout/process2"/>
    <dgm:cxn modelId="{93D7F258-F5FA-4698-9358-89943A085F87}" type="presParOf" srcId="{01F2DAAA-37C4-43E3-A1E5-D1C04588E221}" destId="{31BAAAA6-DBD1-4249-88EE-B1C2B19A5CCD}" srcOrd="4" destOrd="0" presId="urn:microsoft.com/office/officeart/2005/8/layout/process2"/>
    <dgm:cxn modelId="{58E63A61-D046-4855-8C3C-B2207181F4A7}" type="presParOf" srcId="{01F2DAAA-37C4-43E3-A1E5-D1C04588E221}" destId="{8A4F7165-C043-48D1-B59B-C0E9E49F8926}" srcOrd="5" destOrd="0" presId="urn:microsoft.com/office/officeart/2005/8/layout/process2"/>
    <dgm:cxn modelId="{2F682984-BC99-47F6-A3A9-5761858FBF60}" type="presParOf" srcId="{8A4F7165-C043-48D1-B59B-C0E9E49F8926}" destId="{28DE12D8-DFF1-4421-85D2-56FDAF5D98E4}" srcOrd="0" destOrd="0" presId="urn:microsoft.com/office/officeart/2005/8/layout/process2"/>
    <dgm:cxn modelId="{31014B81-39B5-40A7-B1DD-E0462A637284}" type="presParOf" srcId="{01F2DAAA-37C4-43E3-A1E5-D1C04588E221}" destId="{5E767443-A100-488E-8630-7365EC9E3304}" srcOrd="6" destOrd="0" presId="urn:microsoft.com/office/officeart/2005/8/layout/process2"/>
    <dgm:cxn modelId="{91B22C3C-1E6E-43A8-9900-08CD2BCF157D}" type="presParOf" srcId="{01F2DAAA-37C4-43E3-A1E5-D1C04588E221}" destId="{188AB681-D9D5-44EF-B1CD-4986F1CBEBCC}" srcOrd="7" destOrd="0" presId="urn:microsoft.com/office/officeart/2005/8/layout/process2"/>
    <dgm:cxn modelId="{E7B5A525-C8B0-4217-837E-690565B3833E}" type="presParOf" srcId="{188AB681-D9D5-44EF-B1CD-4986F1CBEBCC}" destId="{751CFEF4-E771-49FA-82F8-A58C3B2F49D6}" srcOrd="0" destOrd="0" presId="urn:microsoft.com/office/officeart/2005/8/layout/process2"/>
    <dgm:cxn modelId="{2B1DEC99-B9B2-41E5-94F6-EA881A0BC555}" type="presParOf" srcId="{01F2DAAA-37C4-43E3-A1E5-D1C04588E221}" destId="{39C8C5B5-15EF-43A3-A61A-F98B05FA5D5B}" srcOrd="8" destOrd="0" presId="urn:microsoft.com/office/officeart/2005/8/layout/process2"/>
    <dgm:cxn modelId="{43E4A62A-5B9D-408B-9A99-734C60ECDBC9}" type="presParOf" srcId="{01F2DAAA-37C4-43E3-A1E5-D1C04588E221}" destId="{BEC4800F-B3B2-4EDB-AB98-CDF5EC56147C}" srcOrd="9" destOrd="0" presId="urn:microsoft.com/office/officeart/2005/8/layout/process2"/>
    <dgm:cxn modelId="{E28A0A86-6A6E-456B-9A2E-9C44B201193A}" type="presParOf" srcId="{BEC4800F-B3B2-4EDB-AB98-CDF5EC56147C}" destId="{68A23679-9BAD-4E53-809D-6F6DA3BF8CA8}" srcOrd="0" destOrd="0" presId="urn:microsoft.com/office/officeart/2005/8/layout/process2"/>
    <dgm:cxn modelId="{A28E2903-7F12-4958-A4C6-5BA47819C277}" type="presParOf" srcId="{01F2DAAA-37C4-43E3-A1E5-D1C04588E221}" destId="{7ED3B930-C4CF-4F7F-A17D-7DA2B617584C}" srcOrd="10" destOrd="0" presId="urn:microsoft.com/office/officeart/2005/8/layout/process2"/>
    <dgm:cxn modelId="{09C8E475-2F2F-4933-BDE9-D31E212DDCCA}" type="presParOf" srcId="{01F2DAAA-37C4-43E3-A1E5-D1C04588E221}" destId="{658C11B0-8756-4B7F-A199-53C04D42D281}" srcOrd="11" destOrd="0" presId="urn:microsoft.com/office/officeart/2005/8/layout/process2"/>
    <dgm:cxn modelId="{554054BE-DEAE-4823-B84C-0D6BAA850622}" type="presParOf" srcId="{658C11B0-8756-4B7F-A199-53C04D42D281}" destId="{BBB6A13D-DB9C-4208-A207-03DCD97345FE}" srcOrd="0" destOrd="0" presId="urn:microsoft.com/office/officeart/2005/8/layout/process2"/>
    <dgm:cxn modelId="{ACD7FF6F-3B71-4E04-AE07-EC86D8879F57}" type="presParOf" srcId="{01F2DAAA-37C4-43E3-A1E5-D1C04588E221}" destId="{B9A394A1-5BC3-49BF-B56E-95E58DCA0E8E}" srcOrd="12" destOrd="0" presId="urn:microsoft.com/office/officeart/2005/8/layout/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91B75A-80C1-4D1E-9FF4-9E51FF8C3B6E}">
      <dsp:nvSpPr>
        <dsp:cNvPr id="0" name=""/>
        <dsp:cNvSpPr/>
      </dsp:nvSpPr>
      <dsp:spPr>
        <a:xfrm>
          <a:off x="2737698" y="3090"/>
          <a:ext cx="2848182" cy="505854"/>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Gather Required Data</a:t>
          </a:r>
          <a:endParaRPr lang="en-IN" sz="2000" kern="1200" dirty="0">
            <a:latin typeface="Times New Roman" panose="02020603050405020304" pitchFamily="18" charset="0"/>
            <a:cs typeface="Times New Roman" panose="02020603050405020304" pitchFamily="18" charset="0"/>
          </a:endParaRPr>
        </a:p>
      </dsp:txBody>
      <dsp:txXfrm>
        <a:off x="2752514" y="17906"/>
        <a:ext cx="2818550" cy="476222"/>
      </dsp:txXfrm>
    </dsp:sp>
    <dsp:sp modelId="{7DF8F76F-8E9C-4101-A88B-7F4F27E65CB6}">
      <dsp:nvSpPr>
        <dsp:cNvPr id="0" name=""/>
        <dsp:cNvSpPr/>
      </dsp:nvSpPr>
      <dsp:spPr>
        <a:xfrm rot="5400000">
          <a:off x="4066942" y="521591"/>
          <a:ext cx="189695" cy="227634"/>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4093500" y="540560"/>
        <a:ext cx="136580" cy="132787"/>
      </dsp:txXfrm>
    </dsp:sp>
    <dsp:sp modelId="{A2C2444E-401D-4C7C-9022-17449F6FB26E}">
      <dsp:nvSpPr>
        <dsp:cNvPr id="0" name=""/>
        <dsp:cNvSpPr/>
      </dsp:nvSpPr>
      <dsp:spPr>
        <a:xfrm>
          <a:off x="1565907" y="761872"/>
          <a:ext cx="5191764" cy="505854"/>
        </a:xfrm>
        <a:prstGeom prst="roundRect">
          <a:avLst>
            <a:gd name="adj" fmla="val 10000"/>
          </a:avLst>
        </a:prstGeom>
        <a:gradFill rotWithShape="0">
          <a:gsLst>
            <a:gs pos="0">
              <a:schemeClr val="accent5">
                <a:hueOff val="-1126424"/>
                <a:satOff val="-2903"/>
                <a:lumOff val="-1961"/>
                <a:alphaOff val="0"/>
                <a:lumMod val="110000"/>
                <a:satMod val="105000"/>
                <a:tint val="67000"/>
              </a:schemeClr>
            </a:gs>
            <a:gs pos="50000">
              <a:schemeClr val="accent5">
                <a:hueOff val="-1126424"/>
                <a:satOff val="-2903"/>
                <a:lumOff val="-1961"/>
                <a:alphaOff val="0"/>
                <a:lumMod val="105000"/>
                <a:satMod val="103000"/>
                <a:tint val="73000"/>
              </a:schemeClr>
            </a:gs>
            <a:gs pos="100000">
              <a:schemeClr val="accent5">
                <a:hueOff val="-1126424"/>
                <a:satOff val="-2903"/>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latin typeface="Times New Roman" panose="02020603050405020304" pitchFamily="18" charset="0"/>
              <a:cs typeface="Times New Roman" panose="02020603050405020304" pitchFamily="18" charset="0"/>
            </a:rPr>
            <a:t>Attribute Data (Vaccination &amp; Disease Data)</a:t>
          </a:r>
          <a:endParaRPr lang="en-IN" sz="2000" kern="1200" dirty="0">
            <a:latin typeface="Times New Roman" panose="02020603050405020304" pitchFamily="18" charset="0"/>
            <a:cs typeface="Times New Roman" panose="02020603050405020304" pitchFamily="18" charset="0"/>
          </a:endParaRPr>
        </a:p>
      </dsp:txBody>
      <dsp:txXfrm>
        <a:off x="1580723" y="776688"/>
        <a:ext cx="5162132" cy="476222"/>
      </dsp:txXfrm>
    </dsp:sp>
    <dsp:sp modelId="{3110B23F-AAD8-4ECF-94C7-01BD874F8287}">
      <dsp:nvSpPr>
        <dsp:cNvPr id="0" name=""/>
        <dsp:cNvSpPr/>
      </dsp:nvSpPr>
      <dsp:spPr>
        <a:xfrm rot="5400000">
          <a:off x="4066942" y="1280372"/>
          <a:ext cx="189695" cy="227634"/>
        </a:xfrm>
        <a:prstGeom prst="rightArrow">
          <a:avLst>
            <a:gd name="adj1" fmla="val 60000"/>
            <a:gd name="adj2" fmla="val 50000"/>
          </a:avLst>
        </a:prstGeom>
        <a:gradFill rotWithShape="0">
          <a:gsLst>
            <a:gs pos="0">
              <a:schemeClr val="accent5">
                <a:hueOff val="-1351709"/>
                <a:satOff val="-3484"/>
                <a:lumOff val="-2353"/>
                <a:alphaOff val="0"/>
                <a:lumMod val="110000"/>
                <a:satMod val="105000"/>
                <a:tint val="67000"/>
              </a:schemeClr>
            </a:gs>
            <a:gs pos="50000">
              <a:schemeClr val="accent5">
                <a:hueOff val="-1351709"/>
                <a:satOff val="-3484"/>
                <a:lumOff val="-2353"/>
                <a:alphaOff val="0"/>
                <a:lumMod val="105000"/>
                <a:satMod val="103000"/>
                <a:tint val="73000"/>
              </a:schemeClr>
            </a:gs>
            <a:gs pos="100000">
              <a:schemeClr val="accent5">
                <a:hueOff val="-1351709"/>
                <a:satOff val="-3484"/>
                <a:lumOff val="-235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4093500" y="1299341"/>
        <a:ext cx="136580" cy="132787"/>
      </dsp:txXfrm>
    </dsp:sp>
    <dsp:sp modelId="{31BAAAA6-DBD1-4249-88EE-B1C2B19A5CCD}">
      <dsp:nvSpPr>
        <dsp:cNvPr id="0" name=""/>
        <dsp:cNvSpPr/>
      </dsp:nvSpPr>
      <dsp:spPr>
        <a:xfrm>
          <a:off x="2604507" y="1520653"/>
          <a:ext cx="3114564" cy="505854"/>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Load Data in QGIS</a:t>
          </a:r>
          <a:endParaRPr lang="en-IN" sz="2000" kern="1200" dirty="0">
            <a:latin typeface="Times New Roman" panose="02020603050405020304" pitchFamily="18" charset="0"/>
            <a:cs typeface="Times New Roman" panose="02020603050405020304" pitchFamily="18" charset="0"/>
          </a:endParaRPr>
        </a:p>
      </dsp:txBody>
      <dsp:txXfrm>
        <a:off x="2619323" y="1535469"/>
        <a:ext cx="3084932" cy="476222"/>
      </dsp:txXfrm>
    </dsp:sp>
    <dsp:sp modelId="{8A4F7165-C043-48D1-B59B-C0E9E49F8926}">
      <dsp:nvSpPr>
        <dsp:cNvPr id="0" name=""/>
        <dsp:cNvSpPr/>
      </dsp:nvSpPr>
      <dsp:spPr>
        <a:xfrm rot="5400000">
          <a:off x="4066942" y="2039154"/>
          <a:ext cx="189695" cy="227634"/>
        </a:xfrm>
        <a:prstGeom prst="rightArrow">
          <a:avLst>
            <a:gd name="adj1" fmla="val 60000"/>
            <a:gd name="adj2" fmla="val 50000"/>
          </a:avLst>
        </a:prstGeom>
        <a:gradFill rotWithShape="0">
          <a:gsLst>
            <a:gs pos="0">
              <a:schemeClr val="accent5">
                <a:hueOff val="-2703417"/>
                <a:satOff val="-6968"/>
                <a:lumOff val="-4706"/>
                <a:alphaOff val="0"/>
                <a:lumMod val="110000"/>
                <a:satMod val="105000"/>
                <a:tint val="67000"/>
              </a:schemeClr>
            </a:gs>
            <a:gs pos="50000">
              <a:schemeClr val="accent5">
                <a:hueOff val="-2703417"/>
                <a:satOff val="-6968"/>
                <a:lumOff val="-4706"/>
                <a:alphaOff val="0"/>
                <a:lumMod val="105000"/>
                <a:satMod val="103000"/>
                <a:tint val="73000"/>
              </a:schemeClr>
            </a:gs>
            <a:gs pos="100000">
              <a:schemeClr val="accent5">
                <a:hueOff val="-2703417"/>
                <a:satOff val="-6968"/>
                <a:lumOff val="-4706"/>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4093500" y="2058123"/>
        <a:ext cx="136580" cy="132787"/>
      </dsp:txXfrm>
    </dsp:sp>
    <dsp:sp modelId="{5E767443-A100-488E-8630-7365EC9E3304}">
      <dsp:nvSpPr>
        <dsp:cNvPr id="0" name=""/>
        <dsp:cNvSpPr/>
      </dsp:nvSpPr>
      <dsp:spPr>
        <a:xfrm>
          <a:off x="2617325" y="2279434"/>
          <a:ext cx="3088928" cy="505854"/>
        </a:xfrm>
        <a:prstGeom prst="roundRect">
          <a:avLst>
            <a:gd name="adj" fmla="val 10000"/>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Join Attribute Data to Map</a:t>
          </a:r>
          <a:endParaRPr lang="en-IN" sz="2000" kern="1200" dirty="0">
            <a:latin typeface="Times New Roman" panose="02020603050405020304" pitchFamily="18" charset="0"/>
            <a:cs typeface="Times New Roman" panose="02020603050405020304" pitchFamily="18" charset="0"/>
          </a:endParaRPr>
        </a:p>
      </dsp:txBody>
      <dsp:txXfrm>
        <a:off x="2632141" y="2294250"/>
        <a:ext cx="3059296" cy="476222"/>
      </dsp:txXfrm>
    </dsp:sp>
    <dsp:sp modelId="{188AB681-D9D5-44EF-B1CD-4986F1CBEBCC}">
      <dsp:nvSpPr>
        <dsp:cNvPr id="0" name=""/>
        <dsp:cNvSpPr/>
      </dsp:nvSpPr>
      <dsp:spPr>
        <a:xfrm rot="5400000">
          <a:off x="4066942" y="2797935"/>
          <a:ext cx="189695" cy="227634"/>
        </a:xfrm>
        <a:prstGeom prst="rightArrow">
          <a:avLst>
            <a:gd name="adj1" fmla="val 60000"/>
            <a:gd name="adj2" fmla="val 50000"/>
          </a:avLst>
        </a:prstGeom>
        <a:gradFill rotWithShape="0">
          <a:gsLst>
            <a:gs pos="0">
              <a:schemeClr val="accent5">
                <a:hueOff val="-4055126"/>
                <a:satOff val="-10451"/>
                <a:lumOff val="-7059"/>
                <a:alphaOff val="0"/>
                <a:lumMod val="110000"/>
                <a:satMod val="105000"/>
                <a:tint val="67000"/>
              </a:schemeClr>
            </a:gs>
            <a:gs pos="50000">
              <a:schemeClr val="accent5">
                <a:hueOff val="-4055126"/>
                <a:satOff val="-10451"/>
                <a:lumOff val="-7059"/>
                <a:alphaOff val="0"/>
                <a:lumMod val="105000"/>
                <a:satMod val="103000"/>
                <a:tint val="73000"/>
              </a:schemeClr>
            </a:gs>
            <a:gs pos="100000">
              <a:schemeClr val="accent5">
                <a:hueOff val="-4055126"/>
                <a:satOff val="-10451"/>
                <a:lumOff val="-7059"/>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4093500" y="2816904"/>
        <a:ext cx="136580" cy="132787"/>
      </dsp:txXfrm>
    </dsp:sp>
    <dsp:sp modelId="{39C8C5B5-15EF-43A3-A61A-F98B05FA5D5B}">
      <dsp:nvSpPr>
        <dsp:cNvPr id="0" name=""/>
        <dsp:cNvSpPr/>
      </dsp:nvSpPr>
      <dsp:spPr>
        <a:xfrm>
          <a:off x="2185457" y="3038216"/>
          <a:ext cx="3952664" cy="505854"/>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Create Choropleth Symbology</a:t>
          </a:r>
          <a:endParaRPr lang="en-IN" sz="2000" kern="1200" dirty="0">
            <a:latin typeface="Times New Roman" panose="02020603050405020304" pitchFamily="18" charset="0"/>
            <a:cs typeface="Times New Roman" panose="02020603050405020304" pitchFamily="18" charset="0"/>
          </a:endParaRPr>
        </a:p>
      </dsp:txBody>
      <dsp:txXfrm>
        <a:off x="2200273" y="3053032"/>
        <a:ext cx="3923032" cy="476222"/>
      </dsp:txXfrm>
    </dsp:sp>
    <dsp:sp modelId="{BEC4800F-B3B2-4EDB-AB98-CDF5EC56147C}">
      <dsp:nvSpPr>
        <dsp:cNvPr id="0" name=""/>
        <dsp:cNvSpPr/>
      </dsp:nvSpPr>
      <dsp:spPr>
        <a:xfrm rot="5400000">
          <a:off x="4066942" y="3556716"/>
          <a:ext cx="189695" cy="227634"/>
        </a:xfrm>
        <a:prstGeom prst="rightArrow">
          <a:avLst>
            <a:gd name="adj1" fmla="val 60000"/>
            <a:gd name="adj2" fmla="val 50000"/>
          </a:avLst>
        </a:prstGeom>
        <a:gradFill rotWithShape="0">
          <a:gsLst>
            <a:gs pos="0">
              <a:schemeClr val="accent5">
                <a:hueOff val="-5406834"/>
                <a:satOff val="-13935"/>
                <a:lumOff val="-9412"/>
                <a:alphaOff val="0"/>
                <a:lumMod val="110000"/>
                <a:satMod val="105000"/>
                <a:tint val="67000"/>
              </a:schemeClr>
            </a:gs>
            <a:gs pos="50000">
              <a:schemeClr val="accent5">
                <a:hueOff val="-5406834"/>
                <a:satOff val="-13935"/>
                <a:lumOff val="-9412"/>
                <a:alphaOff val="0"/>
                <a:lumMod val="105000"/>
                <a:satMod val="103000"/>
                <a:tint val="73000"/>
              </a:schemeClr>
            </a:gs>
            <a:gs pos="100000">
              <a:schemeClr val="accent5">
                <a:hueOff val="-5406834"/>
                <a:satOff val="-13935"/>
                <a:lumOff val="-9412"/>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4093500" y="3575685"/>
        <a:ext cx="136580" cy="132787"/>
      </dsp:txXfrm>
    </dsp:sp>
    <dsp:sp modelId="{7ED3B930-C4CF-4F7F-A17D-7DA2B617584C}">
      <dsp:nvSpPr>
        <dsp:cNvPr id="0" name=""/>
        <dsp:cNvSpPr/>
      </dsp:nvSpPr>
      <dsp:spPr>
        <a:xfrm>
          <a:off x="3150081" y="3796997"/>
          <a:ext cx="2023417" cy="505854"/>
        </a:xfrm>
        <a:prstGeom prst="roundRect">
          <a:avLst>
            <a:gd name="adj" fmla="val 10000"/>
          </a:avLst>
        </a:prstGeom>
        <a:gradFill rotWithShape="0">
          <a:gsLst>
            <a:gs pos="0">
              <a:schemeClr val="accent5">
                <a:hueOff val="-5632119"/>
                <a:satOff val="-14516"/>
                <a:lumOff val="-9804"/>
                <a:alphaOff val="0"/>
                <a:lumMod val="110000"/>
                <a:satMod val="105000"/>
                <a:tint val="67000"/>
              </a:schemeClr>
            </a:gs>
            <a:gs pos="50000">
              <a:schemeClr val="accent5">
                <a:hueOff val="-5632119"/>
                <a:satOff val="-14516"/>
                <a:lumOff val="-9804"/>
                <a:alphaOff val="0"/>
                <a:lumMod val="105000"/>
                <a:satMod val="103000"/>
                <a:tint val="73000"/>
              </a:schemeClr>
            </a:gs>
            <a:gs pos="100000">
              <a:schemeClr val="accent5">
                <a:hueOff val="-5632119"/>
                <a:satOff val="-14516"/>
                <a:lumOff val="-9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Add Labels</a:t>
          </a:r>
          <a:endParaRPr lang="en-IN" sz="2000" kern="1200" dirty="0">
            <a:latin typeface="Times New Roman" panose="02020603050405020304" pitchFamily="18" charset="0"/>
            <a:cs typeface="Times New Roman" panose="02020603050405020304" pitchFamily="18" charset="0"/>
          </a:endParaRPr>
        </a:p>
      </dsp:txBody>
      <dsp:txXfrm>
        <a:off x="3164897" y="3811813"/>
        <a:ext cx="1993785" cy="476222"/>
      </dsp:txXfrm>
    </dsp:sp>
    <dsp:sp modelId="{658C11B0-8756-4B7F-A199-53C04D42D281}">
      <dsp:nvSpPr>
        <dsp:cNvPr id="0" name=""/>
        <dsp:cNvSpPr/>
      </dsp:nvSpPr>
      <dsp:spPr>
        <a:xfrm rot="5400000">
          <a:off x="4066942" y="4315498"/>
          <a:ext cx="189695" cy="227634"/>
        </a:xfrm>
        <a:prstGeom prst="rightArrow">
          <a:avLst>
            <a:gd name="adj1" fmla="val 60000"/>
            <a:gd name="adj2" fmla="val 5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4093500" y="4334467"/>
        <a:ext cx="136580" cy="132787"/>
      </dsp:txXfrm>
    </dsp:sp>
    <dsp:sp modelId="{B9A394A1-5BC3-49BF-B56E-95E58DCA0E8E}">
      <dsp:nvSpPr>
        <dsp:cNvPr id="0" name=""/>
        <dsp:cNvSpPr/>
      </dsp:nvSpPr>
      <dsp:spPr>
        <a:xfrm>
          <a:off x="3150081" y="4555779"/>
          <a:ext cx="2023417" cy="505854"/>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Export</a:t>
          </a:r>
          <a:endParaRPr lang="en-IN" sz="2000" kern="1200" dirty="0">
            <a:latin typeface="Times New Roman" panose="02020603050405020304" pitchFamily="18" charset="0"/>
            <a:cs typeface="Times New Roman" panose="02020603050405020304" pitchFamily="18" charset="0"/>
          </a:endParaRPr>
        </a:p>
      </dsp:txBody>
      <dsp:txXfrm>
        <a:off x="3164897" y="4570595"/>
        <a:ext cx="1993785" cy="4762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7651D8-D74F-B94E-B71A-AB640CFBB9F1}" type="datetimeFigureOut">
              <a:rPr lang="en-US" smtClean="0"/>
              <a:t>4/18/2025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40E15D-BE88-7249-A336-51C1EE7414A6}" type="slidenum">
              <a:rPr lang="en-US" smtClean="0"/>
              <a:t>‹#›</a:t>
            </a:fld>
            <a:endParaRPr lang="en-US"/>
          </a:p>
        </p:txBody>
      </p:sp>
    </p:spTree>
    <p:extLst>
      <p:ext uri="{BB962C8B-B14F-4D97-AF65-F5344CB8AC3E}">
        <p14:creationId xmlns:p14="http://schemas.microsoft.com/office/powerpoint/2010/main" val="2613351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7CF8A-A424-CB4C-97F1-9CB48459530A}"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E6E-3B47-7443-A4C0-59370A13832B}" type="slidenum">
              <a:rPr lang="en-US" smtClean="0"/>
              <a:t>‹#›</a:t>
            </a:fld>
            <a:endParaRPr lang="en-US"/>
          </a:p>
        </p:txBody>
      </p:sp>
    </p:spTree>
    <p:extLst>
      <p:ext uri="{BB962C8B-B14F-4D97-AF65-F5344CB8AC3E}">
        <p14:creationId xmlns:p14="http://schemas.microsoft.com/office/powerpoint/2010/main" val="34506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26698-A80A-0736-FE1B-03932F3459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12EF6-9D29-F66F-98ED-9481CE9D2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6F7A5-F7FB-553C-F17B-DC1E2B2EF8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4D39F4-D719-2A05-A005-6D1D2DD3D6DD}"/>
              </a:ext>
            </a:extLst>
          </p:cNvPr>
          <p:cNvSpPr>
            <a:spLocks noGrp="1"/>
          </p:cNvSpPr>
          <p:nvPr>
            <p:ph type="sldNum" sz="quarter" idx="5"/>
          </p:nvPr>
        </p:nvSpPr>
        <p:spPr/>
        <p:txBody>
          <a:bodyPr/>
          <a:lstStyle/>
          <a:p>
            <a:fld id="{818F9E6E-3B47-7443-A4C0-59370A13832B}" type="slidenum">
              <a:rPr lang="en-US" smtClean="0"/>
              <a:t>2</a:t>
            </a:fld>
            <a:endParaRPr lang="en-US"/>
          </a:p>
        </p:txBody>
      </p:sp>
    </p:spTree>
    <p:extLst>
      <p:ext uri="{BB962C8B-B14F-4D97-AF65-F5344CB8AC3E}">
        <p14:creationId xmlns:p14="http://schemas.microsoft.com/office/powerpoint/2010/main" val="190135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39C74-C650-6ABB-E5B9-D632DCC9A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8BA3D4-9B8B-B677-8EB6-D791E3854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89F84-C1A9-CF1F-A262-D272AE5E28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E16A01-A249-CDB8-6848-DF9315A97E9B}"/>
              </a:ext>
            </a:extLst>
          </p:cNvPr>
          <p:cNvSpPr>
            <a:spLocks noGrp="1"/>
          </p:cNvSpPr>
          <p:nvPr>
            <p:ph type="sldNum" sz="quarter" idx="5"/>
          </p:nvPr>
        </p:nvSpPr>
        <p:spPr/>
        <p:txBody>
          <a:bodyPr/>
          <a:lstStyle/>
          <a:p>
            <a:fld id="{818F9E6E-3B47-7443-A4C0-59370A13832B}" type="slidenum">
              <a:rPr lang="en-US" smtClean="0"/>
              <a:t>11</a:t>
            </a:fld>
            <a:endParaRPr lang="en-US"/>
          </a:p>
        </p:txBody>
      </p:sp>
    </p:spTree>
    <p:extLst>
      <p:ext uri="{BB962C8B-B14F-4D97-AF65-F5344CB8AC3E}">
        <p14:creationId xmlns:p14="http://schemas.microsoft.com/office/powerpoint/2010/main" val="70357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2E0AC-996B-C8A3-4F7D-52F461827B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AEA7A2-7529-01A4-6434-95926097E9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BCCB06-0B18-01CC-CEF6-83F02BA71C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85F505-E10C-AC18-F57C-294C366F2B26}"/>
              </a:ext>
            </a:extLst>
          </p:cNvPr>
          <p:cNvSpPr>
            <a:spLocks noGrp="1"/>
          </p:cNvSpPr>
          <p:nvPr>
            <p:ph type="sldNum" sz="quarter" idx="5"/>
          </p:nvPr>
        </p:nvSpPr>
        <p:spPr/>
        <p:txBody>
          <a:bodyPr/>
          <a:lstStyle/>
          <a:p>
            <a:fld id="{818F9E6E-3B47-7443-A4C0-59370A13832B}" type="slidenum">
              <a:rPr lang="en-US" smtClean="0"/>
              <a:t>12</a:t>
            </a:fld>
            <a:endParaRPr lang="en-US"/>
          </a:p>
        </p:txBody>
      </p:sp>
    </p:spTree>
    <p:extLst>
      <p:ext uri="{BB962C8B-B14F-4D97-AF65-F5344CB8AC3E}">
        <p14:creationId xmlns:p14="http://schemas.microsoft.com/office/powerpoint/2010/main" val="116889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2FDF-5AD2-6CE4-57B7-9B82ECF09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9CE7C6-919E-7D7A-AE76-A8C06AB58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DCC7B3-A8DB-7AC7-9BF2-6E8265BE3E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1C16BC-4286-EE02-7B1D-D5A0CFC888D9}"/>
              </a:ext>
            </a:extLst>
          </p:cNvPr>
          <p:cNvSpPr>
            <a:spLocks noGrp="1"/>
          </p:cNvSpPr>
          <p:nvPr>
            <p:ph type="sldNum" sz="quarter" idx="5"/>
          </p:nvPr>
        </p:nvSpPr>
        <p:spPr/>
        <p:txBody>
          <a:bodyPr/>
          <a:lstStyle/>
          <a:p>
            <a:fld id="{818F9E6E-3B47-7443-A4C0-59370A13832B}" type="slidenum">
              <a:rPr lang="en-US" smtClean="0"/>
              <a:t>13</a:t>
            </a:fld>
            <a:endParaRPr lang="en-US"/>
          </a:p>
        </p:txBody>
      </p:sp>
    </p:spTree>
    <p:extLst>
      <p:ext uri="{BB962C8B-B14F-4D97-AF65-F5344CB8AC3E}">
        <p14:creationId xmlns:p14="http://schemas.microsoft.com/office/powerpoint/2010/main" val="124967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764A3-45B0-B2DB-0155-F973C8410D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CBD15-2714-00E0-22E5-B07F01F4B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C823A-25B4-693E-D4A6-255050703D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A81D3A-B172-6BC1-164D-183D1AD1F9C8}"/>
              </a:ext>
            </a:extLst>
          </p:cNvPr>
          <p:cNvSpPr>
            <a:spLocks noGrp="1"/>
          </p:cNvSpPr>
          <p:nvPr>
            <p:ph type="sldNum" sz="quarter" idx="5"/>
          </p:nvPr>
        </p:nvSpPr>
        <p:spPr/>
        <p:txBody>
          <a:bodyPr/>
          <a:lstStyle/>
          <a:p>
            <a:fld id="{818F9E6E-3B47-7443-A4C0-59370A13832B}" type="slidenum">
              <a:rPr lang="en-US" smtClean="0"/>
              <a:t>14</a:t>
            </a:fld>
            <a:endParaRPr lang="en-US"/>
          </a:p>
        </p:txBody>
      </p:sp>
    </p:spTree>
    <p:extLst>
      <p:ext uri="{BB962C8B-B14F-4D97-AF65-F5344CB8AC3E}">
        <p14:creationId xmlns:p14="http://schemas.microsoft.com/office/powerpoint/2010/main" val="273866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6C339-FA4D-AF05-A322-537410A6B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31D19-420D-FE58-DDF2-31E25EBAE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B45336-523A-FE82-54DF-6BD1E74544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72412B-F075-847F-EC80-7F817C223ECE}"/>
              </a:ext>
            </a:extLst>
          </p:cNvPr>
          <p:cNvSpPr>
            <a:spLocks noGrp="1"/>
          </p:cNvSpPr>
          <p:nvPr>
            <p:ph type="sldNum" sz="quarter" idx="5"/>
          </p:nvPr>
        </p:nvSpPr>
        <p:spPr/>
        <p:txBody>
          <a:bodyPr/>
          <a:lstStyle/>
          <a:p>
            <a:fld id="{818F9E6E-3B47-7443-A4C0-59370A13832B}" type="slidenum">
              <a:rPr lang="en-US" smtClean="0"/>
              <a:t>15</a:t>
            </a:fld>
            <a:endParaRPr lang="en-US"/>
          </a:p>
        </p:txBody>
      </p:sp>
    </p:spTree>
    <p:extLst>
      <p:ext uri="{BB962C8B-B14F-4D97-AF65-F5344CB8AC3E}">
        <p14:creationId xmlns:p14="http://schemas.microsoft.com/office/powerpoint/2010/main" val="30619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2D81A-1A1B-98BC-CED3-F10D2B171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28BBD7-EA75-2A28-DFB8-979AEE3B4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B5901-C4D6-E63D-01F4-8ADAB5AD1B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DF630C-1202-1855-2718-ED040B8975CC}"/>
              </a:ext>
            </a:extLst>
          </p:cNvPr>
          <p:cNvSpPr>
            <a:spLocks noGrp="1"/>
          </p:cNvSpPr>
          <p:nvPr>
            <p:ph type="sldNum" sz="quarter" idx="5"/>
          </p:nvPr>
        </p:nvSpPr>
        <p:spPr/>
        <p:txBody>
          <a:bodyPr/>
          <a:lstStyle/>
          <a:p>
            <a:fld id="{818F9E6E-3B47-7443-A4C0-59370A13832B}" type="slidenum">
              <a:rPr lang="en-US" smtClean="0"/>
              <a:t>3</a:t>
            </a:fld>
            <a:endParaRPr lang="en-US"/>
          </a:p>
        </p:txBody>
      </p:sp>
    </p:spTree>
    <p:extLst>
      <p:ext uri="{BB962C8B-B14F-4D97-AF65-F5344CB8AC3E}">
        <p14:creationId xmlns:p14="http://schemas.microsoft.com/office/powerpoint/2010/main" val="84896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BC51C-DD8F-E862-A4CE-A1AD2780CD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3E84C-24F3-E250-09FA-2A5F0D6204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527631-5E2F-E358-5607-E1BB8F0E19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B5544F-8B23-B484-363B-ABE6E36A6125}"/>
              </a:ext>
            </a:extLst>
          </p:cNvPr>
          <p:cNvSpPr>
            <a:spLocks noGrp="1"/>
          </p:cNvSpPr>
          <p:nvPr>
            <p:ph type="sldNum" sz="quarter" idx="5"/>
          </p:nvPr>
        </p:nvSpPr>
        <p:spPr/>
        <p:txBody>
          <a:bodyPr/>
          <a:lstStyle/>
          <a:p>
            <a:fld id="{818F9E6E-3B47-7443-A4C0-59370A13832B}" type="slidenum">
              <a:rPr lang="en-US" smtClean="0"/>
              <a:t>4</a:t>
            </a:fld>
            <a:endParaRPr lang="en-US"/>
          </a:p>
        </p:txBody>
      </p:sp>
    </p:spTree>
    <p:extLst>
      <p:ext uri="{BB962C8B-B14F-4D97-AF65-F5344CB8AC3E}">
        <p14:creationId xmlns:p14="http://schemas.microsoft.com/office/powerpoint/2010/main" val="1665260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7EE1F-176D-0B30-C10C-A5B99F0A1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85854-92E8-5182-01EF-2B9DC6F44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77606E-A257-3E9F-9557-1D957FD59E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AE3E9B-C119-3C53-0A1F-579E61A7C217}"/>
              </a:ext>
            </a:extLst>
          </p:cNvPr>
          <p:cNvSpPr>
            <a:spLocks noGrp="1"/>
          </p:cNvSpPr>
          <p:nvPr>
            <p:ph type="sldNum" sz="quarter" idx="5"/>
          </p:nvPr>
        </p:nvSpPr>
        <p:spPr/>
        <p:txBody>
          <a:bodyPr/>
          <a:lstStyle/>
          <a:p>
            <a:fld id="{818F9E6E-3B47-7443-A4C0-59370A13832B}" type="slidenum">
              <a:rPr lang="en-US" smtClean="0"/>
              <a:t>5</a:t>
            </a:fld>
            <a:endParaRPr lang="en-US"/>
          </a:p>
        </p:txBody>
      </p:sp>
    </p:spTree>
    <p:extLst>
      <p:ext uri="{BB962C8B-B14F-4D97-AF65-F5344CB8AC3E}">
        <p14:creationId xmlns:p14="http://schemas.microsoft.com/office/powerpoint/2010/main" val="908728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56C43-C194-0A9A-0ABA-25CA92DBB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92A53E-5E11-917B-16E7-2F570A0D1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FAA738-29FD-440F-41BB-54CDF0EC23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FE61E0-84C1-2D3F-2CFD-332675170F89}"/>
              </a:ext>
            </a:extLst>
          </p:cNvPr>
          <p:cNvSpPr>
            <a:spLocks noGrp="1"/>
          </p:cNvSpPr>
          <p:nvPr>
            <p:ph type="sldNum" sz="quarter" idx="5"/>
          </p:nvPr>
        </p:nvSpPr>
        <p:spPr/>
        <p:txBody>
          <a:bodyPr/>
          <a:lstStyle/>
          <a:p>
            <a:fld id="{818F9E6E-3B47-7443-A4C0-59370A13832B}" type="slidenum">
              <a:rPr lang="en-US" smtClean="0"/>
              <a:t>6</a:t>
            </a:fld>
            <a:endParaRPr lang="en-US"/>
          </a:p>
        </p:txBody>
      </p:sp>
    </p:spTree>
    <p:extLst>
      <p:ext uri="{BB962C8B-B14F-4D97-AF65-F5344CB8AC3E}">
        <p14:creationId xmlns:p14="http://schemas.microsoft.com/office/powerpoint/2010/main" val="239240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BD4C6-F51F-641F-48A2-D71481ACD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B428BD-0B8F-DFB4-DF14-EAE7788209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F0663-205B-9B8C-C7CA-FB61EDD390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84F42B-8FF5-1DAB-D97F-5363208BA41B}"/>
              </a:ext>
            </a:extLst>
          </p:cNvPr>
          <p:cNvSpPr>
            <a:spLocks noGrp="1"/>
          </p:cNvSpPr>
          <p:nvPr>
            <p:ph type="sldNum" sz="quarter" idx="5"/>
          </p:nvPr>
        </p:nvSpPr>
        <p:spPr/>
        <p:txBody>
          <a:bodyPr/>
          <a:lstStyle/>
          <a:p>
            <a:fld id="{818F9E6E-3B47-7443-A4C0-59370A13832B}" type="slidenum">
              <a:rPr lang="en-US" smtClean="0"/>
              <a:t>7</a:t>
            </a:fld>
            <a:endParaRPr lang="en-US"/>
          </a:p>
        </p:txBody>
      </p:sp>
    </p:spTree>
    <p:extLst>
      <p:ext uri="{BB962C8B-B14F-4D97-AF65-F5344CB8AC3E}">
        <p14:creationId xmlns:p14="http://schemas.microsoft.com/office/powerpoint/2010/main" val="3904614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FF6F2-777C-DCFE-03F6-45BA9E13C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3CCC8F-6539-9DCA-FFA1-7A42544994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FB5932-1474-3420-1AF2-946167742D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71728C-AEF7-DC34-2363-70DF3F864C34}"/>
              </a:ext>
            </a:extLst>
          </p:cNvPr>
          <p:cNvSpPr>
            <a:spLocks noGrp="1"/>
          </p:cNvSpPr>
          <p:nvPr>
            <p:ph type="sldNum" sz="quarter" idx="5"/>
          </p:nvPr>
        </p:nvSpPr>
        <p:spPr/>
        <p:txBody>
          <a:bodyPr/>
          <a:lstStyle/>
          <a:p>
            <a:fld id="{818F9E6E-3B47-7443-A4C0-59370A13832B}" type="slidenum">
              <a:rPr lang="en-US" smtClean="0"/>
              <a:t>8</a:t>
            </a:fld>
            <a:endParaRPr lang="en-US"/>
          </a:p>
        </p:txBody>
      </p:sp>
    </p:spTree>
    <p:extLst>
      <p:ext uri="{BB962C8B-B14F-4D97-AF65-F5344CB8AC3E}">
        <p14:creationId xmlns:p14="http://schemas.microsoft.com/office/powerpoint/2010/main" val="264675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BED03-6026-915E-1B08-B687FBFCE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29D1C-001C-05BD-B96E-C9B65A358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7EA82-7179-7282-1335-B2647303EB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74D273-41F2-7044-2528-56842EFB8305}"/>
              </a:ext>
            </a:extLst>
          </p:cNvPr>
          <p:cNvSpPr>
            <a:spLocks noGrp="1"/>
          </p:cNvSpPr>
          <p:nvPr>
            <p:ph type="sldNum" sz="quarter" idx="5"/>
          </p:nvPr>
        </p:nvSpPr>
        <p:spPr/>
        <p:txBody>
          <a:bodyPr/>
          <a:lstStyle/>
          <a:p>
            <a:fld id="{818F9E6E-3B47-7443-A4C0-59370A13832B}" type="slidenum">
              <a:rPr lang="en-US" smtClean="0"/>
              <a:t>9</a:t>
            </a:fld>
            <a:endParaRPr lang="en-US"/>
          </a:p>
        </p:txBody>
      </p:sp>
    </p:spTree>
    <p:extLst>
      <p:ext uri="{BB962C8B-B14F-4D97-AF65-F5344CB8AC3E}">
        <p14:creationId xmlns:p14="http://schemas.microsoft.com/office/powerpoint/2010/main" val="3798197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AFF12-6106-EEB5-0F29-FCA125BAC7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98322-A298-C849-E353-F941EBBF1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CFAA37-C8B0-10EE-27E8-91A033877B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02B24E-7160-D909-B5C4-52FFBD761088}"/>
              </a:ext>
            </a:extLst>
          </p:cNvPr>
          <p:cNvSpPr>
            <a:spLocks noGrp="1"/>
          </p:cNvSpPr>
          <p:nvPr>
            <p:ph type="sldNum" sz="quarter" idx="5"/>
          </p:nvPr>
        </p:nvSpPr>
        <p:spPr/>
        <p:txBody>
          <a:bodyPr/>
          <a:lstStyle/>
          <a:p>
            <a:fld id="{818F9E6E-3B47-7443-A4C0-59370A13832B}" type="slidenum">
              <a:rPr lang="en-US" smtClean="0"/>
              <a:t>10</a:t>
            </a:fld>
            <a:endParaRPr lang="en-US"/>
          </a:p>
        </p:txBody>
      </p:sp>
    </p:spTree>
    <p:extLst>
      <p:ext uri="{BB962C8B-B14F-4D97-AF65-F5344CB8AC3E}">
        <p14:creationId xmlns:p14="http://schemas.microsoft.com/office/powerpoint/2010/main" val="153549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E7C5-905E-32E3-6B1F-BC3F6D6B2C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9B38B-AB86-BEC8-6581-FF7E396A2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23613C-A09A-3DFB-D6F7-759F7DB20224}"/>
              </a:ext>
            </a:extLst>
          </p:cNvPr>
          <p:cNvSpPr>
            <a:spLocks noGrp="1"/>
          </p:cNvSpPr>
          <p:nvPr>
            <p:ph type="dt" sz="half" idx="10"/>
          </p:nvPr>
        </p:nvSpPr>
        <p:spPr/>
        <p:txBody>
          <a:bodyPr/>
          <a:lstStyle/>
          <a:p>
            <a:fld id="{3D48317F-A902-4364-A436-4EEB10933F65}" type="datetime1">
              <a:rPr lang="en-US" smtClean="0"/>
              <a:t>4/18/2025</a:t>
            </a:fld>
            <a:endParaRPr lang="en-US"/>
          </a:p>
        </p:txBody>
      </p:sp>
      <p:sp>
        <p:nvSpPr>
          <p:cNvPr id="5" name="Footer Placeholder 4">
            <a:extLst>
              <a:ext uri="{FF2B5EF4-FFF2-40B4-BE49-F238E27FC236}">
                <a16:creationId xmlns:a16="http://schemas.microsoft.com/office/drawing/2014/main" id="{68CE3FD2-7749-F573-2F07-B12CD34D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00B16-3842-9708-4DEB-BDC88967EE4A}"/>
              </a:ext>
            </a:extLst>
          </p:cNvPr>
          <p:cNvSpPr>
            <a:spLocks noGrp="1"/>
          </p:cNvSpPr>
          <p:nvPr>
            <p:ph type="sldNum" sz="quarter" idx="12"/>
          </p:nvPr>
        </p:nvSpPr>
        <p:spPr/>
        <p:txBody>
          <a:bodyPr/>
          <a:lstStyle/>
          <a:p>
            <a:fld id="{85D77E44-32F0-43DC-910D-D5C1010AEC92}" type="slidenum">
              <a:rPr lang="en-US" smtClean="0"/>
              <a:t>‹#›</a:t>
            </a:fld>
            <a:endParaRPr lang="en-US"/>
          </a:p>
        </p:txBody>
      </p:sp>
      <p:sp>
        <p:nvSpPr>
          <p:cNvPr id="7" name="TextBox 6">
            <a:extLst>
              <a:ext uri="{FF2B5EF4-FFF2-40B4-BE49-F238E27FC236}">
                <a16:creationId xmlns:a16="http://schemas.microsoft.com/office/drawing/2014/main" id="{E7269B67-8B77-BB0D-0F02-AE129950AAAD}"/>
              </a:ext>
            </a:extLst>
          </p:cNvPr>
          <p:cNvSpPr txBox="1"/>
          <p:nvPr userDrawn="1"/>
        </p:nvSpPr>
        <p:spPr>
          <a:xfrm>
            <a:off x="3391382" y="-134266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72858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76B8-0607-8FF3-A7A5-CD20CC5810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FE7927-F856-9EFA-0260-83AA60E54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9C4A9D-9817-1FCD-6FE2-B2F07960DF35}"/>
              </a:ext>
            </a:extLst>
          </p:cNvPr>
          <p:cNvSpPr>
            <a:spLocks noGrp="1"/>
          </p:cNvSpPr>
          <p:nvPr>
            <p:ph type="dt" sz="half" idx="10"/>
          </p:nvPr>
        </p:nvSpPr>
        <p:spPr/>
        <p:txBody>
          <a:bodyPr/>
          <a:lstStyle/>
          <a:p>
            <a:fld id="{8E2AD5E1-AF89-446A-83E7-A48AE91BCD45}" type="datetime1">
              <a:rPr lang="en-US" smtClean="0"/>
              <a:t>4/18/2025</a:t>
            </a:fld>
            <a:endParaRPr lang="en-US"/>
          </a:p>
        </p:txBody>
      </p:sp>
      <p:sp>
        <p:nvSpPr>
          <p:cNvPr id="5" name="Footer Placeholder 4">
            <a:extLst>
              <a:ext uri="{FF2B5EF4-FFF2-40B4-BE49-F238E27FC236}">
                <a16:creationId xmlns:a16="http://schemas.microsoft.com/office/drawing/2014/main" id="{349E35A5-8C39-5A76-9482-5F7609953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27B5D-981A-FA3A-0BB5-9A48887D3F0D}"/>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25099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92520-A112-F304-9363-932B3E1F19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506972-B4C4-D6EB-AF79-399CAD9EB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60BD3-F598-3A73-A6AA-E8BD0576B0F2}"/>
              </a:ext>
            </a:extLst>
          </p:cNvPr>
          <p:cNvSpPr>
            <a:spLocks noGrp="1"/>
          </p:cNvSpPr>
          <p:nvPr>
            <p:ph type="dt" sz="half" idx="10"/>
          </p:nvPr>
        </p:nvSpPr>
        <p:spPr/>
        <p:txBody>
          <a:bodyPr/>
          <a:lstStyle/>
          <a:p>
            <a:fld id="{D8EF9123-B667-4B38-AB10-09AEC82958AF}" type="datetime1">
              <a:rPr lang="en-US" smtClean="0"/>
              <a:t>4/18/2025</a:t>
            </a:fld>
            <a:endParaRPr lang="en-US"/>
          </a:p>
        </p:txBody>
      </p:sp>
      <p:sp>
        <p:nvSpPr>
          <p:cNvPr id="5" name="Footer Placeholder 4">
            <a:extLst>
              <a:ext uri="{FF2B5EF4-FFF2-40B4-BE49-F238E27FC236}">
                <a16:creationId xmlns:a16="http://schemas.microsoft.com/office/drawing/2014/main" id="{72FEA03F-3E5B-DE13-50F3-BB76B1C06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0704C-F49F-87C5-CDCB-1BDCCF77D85C}"/>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272198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5" name="TextBox 14"/>
          <p:cNvSpPr txBox="1"/>
          <p:nvPr userDrawn="1"/>
        </p:nvSpPr>
        <p:spPr>
          <a:xfrm>
            <a:off x="3391382" y="-1342663"/>
            <a:ext cx="184731" cy="369332"/>
          </a:xfrm>
          <a:prstGeom prst="rect">
            <a:avLst/>
          </a:prstGeom>
          <a:noFill/>
        </p:spPr>
        <p:txBody>
          <a:bodyPr wrap="none" rtlCol="0">
            <a:spAutoFit/>
          </a:bodyPr>
          <a:lstStyle/>
          <a:p>
            <a:endParaRPr lang="en-US"/>
          </a:p>
        </p:txBody>
      </p:sp>
      <p:sp>
        <p:nvSpPr>
          <p:cNvPr id="9"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latin typeface="Myriad Pro"/>
                <a:cs typeface="Myriad Pro"/>
              </a:rPr>
              <a:t>Headlines here in upper and lower case</a:t>
            </a:r>
          </a:p>
        </p:txBody>
      </p:sp>
      <p:sp>
        <p:nvSpPr>
          <p:cNvPr id="10" name="Subtitle 2"/>
          <p:cNvSpPr>
            <a:spLocks noGrp="1"/>
          </p:cNvSpPr>
          <p:nvPr>
            <p:ph type="subTitle" idx="1"/>
          </p:nvPr>
        </p:nvSpPr>
        <p:spPr>
          <a:xfrm>
            <a:off x="1524000" y="3602038"/>
            <a:ext cx="9144000" cy="1655762"/>
          </a:xfrm>
        </p:spPr>
        <p:txBody>
          <a:bodyPr>
            <a:normAutofit/>
          </a:bodyPr>
          <a:lstStyle>
            <a:lvl1pPr marL="0" indent="0" algn="ctr">
              <a:buNone/>
              <a:defRPr sz="2400"/>
            </a:lvl1pPr>
          </a:lstStyle>
          <a:p>
            <a:r>
              <a:rPr lang="en-US" dirty="0">
                <a:latin typeface="Myriad Pro"/>
                <a:cs typeface="Myriad Pro"/>
              </a:rPr>
              <a:t>Subheads here in upper and lower case</a:t>
            </a:r>
          </a:p>
        </p:txBody>
      </p:sp>
      <p:sp>
        <p:nvSpPr>
          <p:cNvPr id="13" name="Date Placeholder 10"/>
          <p:cNvSpPr>
            <a:spLocks noGrp="1"/>
          </p:cNvSpPr>
          <p:nvPr>
            <p:ph type="dt" sz="half" idx="2"/>
          </p:nvPr>
        </p:nvSpPr>
        <p:spPr>
          <a:xfrm>
            <a:off x="4667577" y="6319541"/>
            <a:ext cx="2844800" cy="365125"/>
          </a:xfrm>
          <a:prstGeom prst="rect">
            <a:avLst/>
          </a:prstGeom>
        </p:spPr>
        <p:txBody>
          <a:bodyPr vert="horz" lIns="91440" tIns="45720" rIns="91440" bIns="45720" rtlCol="0" anchor="ctr"/>
          <a:lstStyle>
            <a:lvl1pPr algn="ctr">
              <a:defRPr sz="1800">
                <a:solidFill>
                  <a:schemeClr val="tx1">
                    <a:tint val="75000"/>
                  </a:schemeClr>
                </a:solidFill>
                <a:latin typeface="Avenir Next Regular"/>
                <a:cs typeface="Avenir Next Regular"/>
              </a:defRPr>
            </a:lvl1pPr>
          </a:lstStyle>
          <a:p>
            <a:fld id="{84ED0E2F-F603-4C4D-8B61-595C13C596EB}" type="datetime1">
              <a:rPr lang="en-US" smtClean="0"/>
              <a:t>4/18/2025</a:t>
            </a:fld>
            <a:endParaRPr lang="en-US"/>
          </a:p>
        </p:txBody>
      </p:sp>
    </p:spTree>
    <p:extLst>
      <p:ext uri="{BB962C8B-B14F-4D97-AF65-F5344CB8AC3E}">
        <p14:creationId xmlns:p14="http://schemas.microsoft.com/office/powerpoint/2010/main" val="197033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875816" y="613077"/>
            <a:ext cx="10224305" cy="729586"/>
          </a:xfrm>
        </p:spPr>
        <p:txBody>
          <a:bodyPr>
            <a:normAutofit/>
          </a:bodyPr>
          <a:lstStyle/>
          <a:p>
            <a:pPr algn="l"/>
            <a:r>
              <a:rPr lang="en-US" sz="4000" dirty="0">
                <a:latin typeface="Myriad Pro"/>
                <a:cs typeface="Myriad Pro"/>
              </a:rPr>
              <a:t>Headlines case</a:t>
            </a:r>
          </a:p>
        </p:txBody>
      </p:sp>
      <p:sp>
        <p:nvSpPr>
          <p:cNvPr id="9" name="Subtitle 2"/>
          <p:cNvSpPr>
            <a:spLocks noGrp="1"/>
          </p:cNvSpPr>
          <p:nvPr>
            <p:ph type="subTitle" idx="1"/>
          </p:nvPr>
        </p:nvSpPr>
        <p:spPr>
          <a:xfrm>
            <a:off x="1666754" y="1750088"/>
            <a:ext cx="864628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4" name="Date Placeholder 3"/>
          <p:cNvSpPr>
            <a:spLocks noGrp="1"/>
          </p:cNvSpPr>
          <p:nvPr>
            <p:ph type="dt" sz="half" idx="12"/>
          </p:nvPr>
        </p:nvSpPr>
        <p:spPr/>
        <p:txBody>
          <a:bodyPr/>
          <a:lstStyle/>
          <a:p>
            <a:fld id="{A70D438F-4710-4BC8-A5DF-15FE8A8D5E52}" type="datetime1">
              <a:rPr lang="en-US" smtClean="0"/>
              <a:t>4/18/2025</a:t>
            </a:fld>
            <a:endParaRPr lang="en-US"/>
          </a:p>
        </p:txBody>
      </p:sp>
    </p:spTree>
    <p:extLst>
      <p:ext uri="{BB962C8B-B14F-4D97-AF65-F5344CB8AC3E}">
        <p14:creationId xmlns:p14="http://schemas.microsoft.com/office/powerpoint/2010/main" val="1369440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12192000"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4885769" y="2514226"/>
            <a:ext cx="2262158" cy="369332"/>
          </a:xfrm>
          <a:prstGeom prst="rect">
            <a:avLst/>
          </a:prstGeom>
          <a:noFill/>
        </p:spPr>
        <p:txBody>
          <a:bodyPr wrap="none" rtlCol="0">
            <a:spAutoFit/>
          </a:bodyPr>
          <a:lstStyle/>
          <a:p>
            <a:r>
              <a:rPr lang="en-US" dirty="0">
                <a:latin typeface="Myriad Pro"/>
                <a:cs typeface="Myriad Pro"/>
              </a:rPr>
              <a:t>IMAGE SIZE EXAMPLE</a:t>
            </a:r>
          </a:p>
        </p:txBody>
      </p:sp>
      <p:sp>
        <p:nvSpPr>
          <p:cNvPr id="6" name="Date Placeholder 5"/>
          <p:cNvSpPr>
            <a:spLocks noGrp="1"/>
          </p:cNvSpPr>
          <p:nvPr>
            <p:ph type="dt" sz="half" idx="11"/>
          </p:nvPr>
        </p:nvSpPr>
        <p:spPr/>
        <p:txBody>
          <a:bodyPr/>
          <a:lstStyle/>
          <a:p>
            <a:fld id="{6B8D52CC-7ACB-4F72-A780-EB02AA9BEE82}" type="datetime1">
              <a:rPr lang="en-US" smtClean="0"/>
              <a:t>4/18/2025</a:t>
            </a:fld>
            <a:endParaRPr lang="en-US"/>
          </a:p>
        </p:txBody>
      </p:sp>
    </p:spTree>
    <p:extLst>
      <p:ext uri="{BB962C8B-B14F-4D97-AF65-F5344CB8AC3E}">
        <p14:creationId xmlns:p14="http://schemas.microsoft.com/office/powerpoint/2010/main" val="3366644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0"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1460529" y="2514226"/>
            <a:ext cx="3392771" cy="369332"/>
          </a:xfrm>
          <a:prstGeom prst="rect">
            <a:avLst/>
          </a:prstGeom>
          <a:noFill/>
        </p:spPr>
        <p:txBody>
          <a:bodyPr wrap="none" rtlCol="0">
            <a:spAutoFit/>
          </a:bodyPr>
          <a:lstStyle/>
          <a:p>
            <a:r>
              <a:rPr lang="en-US" dirty="0">
                <a:latin typeface="Myriad Pro"/>
                <a:cs typeface="Myriad Pro"/>
              </a:rPr>
              <a:t>HALF PAGE IMAGE SIZE EXAMPLE</a:t>
            </a:r>
          </a:p>
        </p:txBody>
      </p:sp>
      <p:sp>
        <p:nvSpPr>
          <p:cNvPr id="6" name="Title 1"/>
          <p:cNvSpPr>
            <a:spLocks noGrp="1"/>
          </p:cNvSpPr>
          <p:nvPr>
            <p:ph type="ctrTitle"/>
          </p:nvPr>
        </p:nvSpPr>
        <p:spPr>
          <a:xfrm>
            <a:off x="6289366" y="1282156"/>
            <a:ext cx="5139795" cy="729586"/>
          </a:xfrm>
        </p:spPr>
        <p:txBody>
          <a:bodyPr>
            <a:normAutofit fontScale="90000"/>
          </a:bodyPr>
          <a:lstStyle/>
          <a:p>
            <a:pPr algn="l"/>
            <a:r>
              <a:rPr lang="en-US" sz="4000" dirty="0">
                <a:latin typeface="Myriad Pro"/>
                <a:cs typeface="Myriad Pro"/>
              </a:rPr>
              <a:t>Headlines in lower case</a:t>
            </a:r>
          </a:p>
        </p:txBody>
      </p:sp>
      <p:sp>
        <p:nvSpPr>
          <p:cNvPr id="7" name="Subtitle 2"/>
          <p:cNvSpPr>
            <a:spLocks noGrp="1"/>
          </p:cNvSpPr>
          <p:nvPr>
            <p:ph type="subTitle" idx="1"/>
          </p:nvPr>
        </p:nvSpPr>
        <p:spPr>
          <a:xfrm>
            <a:off x="6289366" y="2292510"/>
            <a:ext cx="864628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8" name="Date Placeholder 7"/>
          <p:cNvSpPr>
            <a:spLocks noGrp="1"/>
          </p:cNvSpPr>
          <p:nvPr>
            <p:ph type="dt" sz="half" idx="11"/>
          </p:nvPr>
        </p:nvSpPr>
        <p:spPr/>
        <p:txBody>
          <a:bodyPr/>
          <a:lstStyle/>
          <a:p>
            <a:fld id="{72B7B887-47B5-4219-A7BF-E6A170855176}" type="datetime1">
              <a:rPr lang="en-US" smtClean="0"/>
              <a:t>4/18/2025</a:t>
            </a:fld>
            <a:endParaRPr lang="en-US"/>
          </a:p>
        </p:txBody>
      </p:sp>
    </p:spTree>
    <p:extLst>
      <p:ext uri="{BB962C8B-B14F-4D97-AF65-F5344CB8AC3E}">
        <p14:creationId xmlns:p14="http://schemas.microsoft.com/office/powerpoint/2010/main" val="2530550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6098405" y="0"/>
            <a:ext cx="6093595" cy="5964873"/>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userDrawn="1"/>
        </p:nvSpPr>
        <p:spPr>
          <a:xfrm>
            <a:off x="7558934" y="2514226"/>
            <a:ext cx="3392771" cy="369332"/>
          </a:xfrm>
          <a:prstGeom prst="rect">
            <a:avLst/>
          </a:prstGeom>
          <a:noFill/>
        </p:spPr>
        <p:txBody>
          <a:bodyPr wrap="none" rtlCol="0">
            <a:spAutoFit/>
          </a:bodyPr>
          <a:lstStyle/>
          <a:p>
            <a:r>
              <a:rPr lang="en-US" dirty="0">
                <a:latin typeface="Myriad Pro"/>
                <a:cs typeface="Myriad Pro"/>
              </a:rPr>
              <a:t>HALF PAGE IMAGE SIZE EXAMPLE</a:t>
            </a:r>
          </a:p>
        </p:txBody>
      </p:sp>
      <p:sp>
        <p:nvSpPr>
          <p:cNvPr id="6" name="Title 1"/>
          <p:cNvSpPr>
            <a:spLocks noGrp="1"/>
          </p:cNvSpPr>
          <p:nvPr>
            <p:ph type="ctrTitle"/>
          </p:nvPr>
        </p:nvSpPr>
        <p:spPr>
          <a:xfrm>
            <a:off x="345766" y="1282156"/>
            <a:ext cx="5139795" cy="729586"/>
          </a:xfrm>
        </p:spPr>
        <p:txBody>
          <a:bodyPr>
            <a:normAutofit fontScale="90000"/>
          </a:bodyPr>
          <a:lstStyle/>
          <a:p>
            <a:pPr algn="l"/>
            <a:r>
              <a:rPr lang="en-US" sz="4000" dirty="0">
                <a:latin typeface="Myriad Pro"/>
                <a:cs typeface="Myriad Pro"/>
              </a:rPr>
              <a:t>Headlines in lower case</a:t>
            </a:r>
          </a:p>
        </p:txBody>
      </p:sp>
      <p:sp>
        <p:nvSpPr>
          <p:cNvPr id="7" name="Subtitle 2"/>
          <p:cNvSpPr>
            <a:spLocks noGrp="1"/>
          </p:cNvSpPr>
          <p:nvPr>
            <p:ph type="subTitle" idx="1"/>
          </p:nvPr>
        </p:nvSpPr>
        <p:spPr>
          <a:xfrm>
            <a:off x="345766" y="2292510"/>
            <a:ext cx="5752639" cy="3504817"/>
          </a:xfrm>
        </p:spPr>
        <p:txBody>
          <a:bodyPr>
            <a:normAutofit/>
          </a:bodyPr>
          <a:lstStyle/>
          <a:p>
            <a:pPr marL="342900" indent="-342900" algn="l">
              <a:buClr>
                <a:srgbClr val="FFC000"/>
              </a:buClr>
              <a:buFont typeface="Arial" charset="0"/>
              <a:buChar char="•"/>
            </a:pPr>
            <a:r>
              <a:rPr lang="en-US" sz="2800" dirty="0">
                <a:latin typeface="Myriad Pro"/>
                <a:cs typeface="Myriad Pro"/>
              </a:rPr>
              <a:t>Bullets in upper and lower case</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in case </a:t>
            </a:r>
          </a:p>
          <a:p>
            <a:pPr marL="342900" indent="-342900" algn="l">
              <a:buClr>
                <a:srgbClr val="FFC000"/>
              </a:buClr>
              <a:buFont typeface="Arial" charset="0"/>
              <a:buChar char="•"/>
            </a:pPr>
            <a:r>
              <a:rPr lang="en-US" sz="2800" dirty="0">
                <a:latin typeface="Myriad Pro"/>
                <a:cs typeface="Myriad Pro"/>
              </a:rPr>
              <a:t>No more than 5 bullets on a page</a:t>
            </a:r>
          </a:p>
          <a:p>
            <a:pPr marL="342900" indent="-342900" algn="l">
              <a:buClr>
                <a:srgbClr val="FFC000"/>
              </a:buClr>
              <a:buFont typeface="Arial" charset="0"/>
              <a:buChar char="•"/>
            </a:pPr>
            <a:r>
              <a:rPr lang="en-US" sz="2800" dirty="0">
                <a:latin typeface="Myriad Pro"/>
                <a:cs typeface="Myriad Pro"/>
              </a:rPr>
              <a:t>Bullets in upper and lower case</a:t>
            </a:r>
          </a:p>
        </p:txBody>
      </p:sp>
      <p:sp>
        <p:nvSpPr>
          <p:cNvPr id="8" name="Date Placeholder 7"/>
          <p:cNvSpPr>
            <a:spLocks noGrp="1"/>
          </p:cNvSpPr>
          <p:nvPr>
            <p:ph type="dt" sz="half" idx="11"/>
          </p:nvPr>
        </p:nvSpPr>
        <p:spPr/>
        <p:txBody>
          <a:bodyPr/>
          <a:lstStyle/>
          <a:p>
            <a:fld id="{2229DDAC-34B9-4A64-9D8E-2BE28DC5891C}" type="datetime1">
              <a:rPr lang="en-US" smtClean="0"/>
              <a:t>4/18/2025</a:t>
            </a:fld>
            <a:endParaRPr lang="en-US"/>
          </a:p>
        </p:txBody>
      </p:sp>
    </p:spTree>
    <p:extLst>
      <p:ext uri="{BB962C8B-B14F-4D97-AF65-F5344CB8AC3E}">
        <p14:creationId xmlns:p14="http://schemas.microsoft.com/office/powerpoint/2010/main" val="87309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4EDB-5F9E-CCF6-713B-45A9566C9E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D880D4-40ED-9034-2E20-27C5F4C2C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3D9CD-7D34-B8CB-7181-D384A6211CA1}"/>
              </a:ext>
            </a:extLst>
          </p:cNvPr>
          <p:cNvSpPr>
            <a:spLocks noGrp="1"/>
          </p:cNvSpPr>
          <p:nvPr>
            <p:ph type="dt" sz="half" idx="10"/>
          </p:nvPr>
        </p:nvSpPr>
        <p:spPr/>
        <p:txBody>
          <a:bodyPr/>
          <a:lstStyle/>
          <a:p>
            <a:fld id="{ED109728-E134-40BA-AC25-DF02127FA5A5}" type="datetime1">
              <a:rPr lang="en-US" smtClean="0"/>
              <a:t>4/18/2025</a:t>
            </a:fld>
            <a:endParaRPr lang="en-US"/>
          </a:p>
        </p:txBody>
      </p:sp>
      <p:sp>
        <p:nvSpPr>
          <p:cNvPr id="5" name="Footer Placeholder 4">
            <a:extLst>
              <a:ext uri="{FF2B5EF4-FFF2-40B4-BE49-F238E27FC236}">
                <a16:creationId xmlns:a16="http://schemas.microsoft.com/office/drawing/2014/main" id="{9F2F86F1-8CF1-1186-1422-FCAC19A53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01DB1-6F27-7628-2372-4ADA52782BEF}"/>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404737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00D7-4C43-7177-0301-640C7975EE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471BF5-3A68-6249-5799-69B61E1B4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70B69-8282-8451-00B7-2954B3F2D38C}"/>
              </a:ext>
            </a:extLst>
          </p:cNvPr>
          <p:cNvSpPr>
            <a:spLocks noGrp="1"/>
          </p:cNvSpPr>
          <p:nvPr>
            <p:ph type="dt" sz="half" idx="10"/>
          </p:nvPr>
        </p:nvSpPr>
        <p:spPr/>
        <p:txBody>
          <a:bodyPr/>
          <a:lstStyle/>
          <a:p>
            <a:fld id="{7C968BF8-DC36-4820-A3DF-A06D940A21E5}" type="datetime1">
              <a:rPr lang="en-US" smtClean="0"/>
              <a:t>4/18/2025</a:t>
            </a:fld>
            <a:endParaRPr lang="en-US"/>
          </a:p>
        </p:txBody>
      </p:sp>
      <p:sp>
        <p:nvSpPr>
          <p:cNvPr id="5" name="Footer Placeholder 4">
            <a:extLst>
              <a:ext uri="{FF2B5EF4-FFF2-40B4-BE49-F238E27FC236}">
                <a16:creationId xmlns:a16="http://schemas.microsoft.com/office/drawing/2014/main" id="{2A09ACF5-A20F-03F4-8CAA-E94D26ABB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2374C-72FF-BCF2-05DD-0D7FA6B3ABF2}"/>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160664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0BC3-B286-ECA8-F7E7-EDDB5328ED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E0466E-3E2D-45FE-A996-43B0BA223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964213-040B-A7FC-F4DA-27068D2481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D250E5-1F5C-7FDB-714C-E4C7BC4D3BAB}"/>
              </a:ext>
            </a:extLst>
          </p:cNvPr>
          <p:cNvSpPr>
            <a:spLocks noGrp="1"/>
          </p:cNvSpPr>
          <p:nvPr>
            <p:ph type="dt" sz="half" idx="10"/>
          </p:nvPr>
        </p:nvSpPr>
        <p:spPr/>
        <p:txBody>
          <a:bodyPr/>
          <a:lstStyle/>
          <a:p>
            <a:fld id="{12E5A758-1E63-4B0A-8109-30CC6EF16ED7}" type="datetime1">
              <a:rPr lang="en-US" smtClean="0"/>
              <a:t>4/18/2025</a:t>
            </a:fld>
            <a:endParaRPr lang="en-US"/>
          </a:p>
        </p:txBody>
      </p:sp>
      <p:sp>
        <p:nvSpPr>
          <p:cNvPr id="6" name="Footer Placeholder 5">
            <a:extLst>
              <a:ext uri="{FF2B5EF4-FFF2-40B4-BE49-F238E27FC236}">
                <a16:creationId xmlns:a16="http://schemas.microsoft.com/office/drawing/2014/main" id="{10C0B0BD-6DEA-D2FB-5B1C-47B302EB7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DCA6A-D9B4-E67F-9038-2BC370BF4EDD}"/>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85396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2BED-5971-ABAA-3DDB-9C152DB214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8FED1B-95FD-ACE1-0B15-4C0376229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C9827F-3871-9189-447A-FC53FECBF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065D60-931F-0DFA-1C9B-61F7E2474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5AFE38-D476-AF37-FC6C-C24012C7A2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50FE0A-0F9A-AB3F-F8C4-1C3C25BC73BB}"/>
              </a:ext>
            </a:extLst>
          </p:cNvPr>
          <p:cNvSpPr>
            <a:spLocks noGrp="1"/>
          </p:cNvSpPr>
          <p:nvPr>
            <p:ph type="dt" sz="half" idx="10"/>
          </p:nvPr>
        </p:nvSpPr>
        <p:spPr/>
        <p:txBody>
          <a:bodyPr/>
          <a:lstStyle/>
          <a:p>
            <a:fld id="{71EAFFAB-035E-4EAC-9185-285A4959F863}" type="datetime1">
              <a:rPr lang="en-US" smtClean="0"/>
              <a:t>4/18/2025</a:t>
            </a:fld>
            <a:endParaRPr lang="en-US"/>
          </a:p>
        </p:txBody>
      </p:sp>
      <p:sp>
        <p:nvSpPr>
          <p:cNvPr id="8" name="Footer Placeholder 7">
            <a:extLst>
              <a:ext uri="{FF2B5EF4-FFF2-40B4-BE49-F238E27FC236}">
                <a16:creationId xmlns:a16="http://schemas.microsoft.com/office/drawing/2014/main" id="{325DB656-9877-4063-5FA5-8AE5F054F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51D92D-9F42-76A4-AD39-5EE987F3D3A9}"/>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2437601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CB89-7175-9C40-5D06-48C2A62112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F306EC-0AE1-D836-180A-8C71765B0C35}"/>
              </a:ext>
            </a:extLst>
          </p:cNvPr>
          <p:cNvSpPr>
            <a:spLocks noGrp="1"/>
          </p:cNvSpPr>
          <p:nvPr>
            <p:ph type="dt" sz="half" idx="10"/>
          </p:nvPr>
        </p:nvSpPr>
        <p:spPr/>
        <p:txBody>
          <a:bodyPr/>
          <a:lstStyle/>
          <a:p>
            <a:fld id="{1B3D5D54-9D07-483F-B4C2-69377A66D383}" type="datetime1">
              <a:rPr lang="en-US" smtClean="0"/>
              <a:t>4/18/2025</a:t>
            </a:fld>
            <a:endParaRPr lang="en-US"/>
          </a:p>
        </p:txBody>
      </p:sp>
      <p:sp>
        <p:nvSpPr>
          <p:cNvPr id="4" name="Footer Placeholder 3">
            <a:extLst>
              <a:ext uri="{FF2B5EF4-FFF2-40B4-BE49-F238E27FC236}">
                <a16:creationId xmlns:a16="http://schemas.microsoft.com/office/drawing/2014/main" id="{938B3DAA-5489-BC6C-3EC8-18A3428A6F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CE406-E2FC-B046-3E7C-9CDE18229A7F}"/>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172504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B6D2A7-69D7-4FA4-2700-F5470CE5D75C}"/>
              </a:ext>
            </a:extLst>
          </p:cNvPr>
          <p:cNvSpPr>
            <a:spLocks noGrp="1"/>
          </p:cNvSpPr>
          <p:nvPr>
            <p:ph type="dt" sz="half" idx="10"/>
          </p:nvPr>
        </p:nvSpPr>
        <p:spPr/>
        <p:txBody>
          <a:bodyPr/>
          <a:lstStyle/>
          <a:p>
            <a:fld id="{A7BD12A4-1674-4958-887C-46E0F8188244}" type="datetime1">
              <a:rPr lang="en-US" smtClean="0"/>
              <a:t>4/18/2025</a:t>
            </a:fld>
            <a:endParaRPr lang="en-US"/>
          </a:p>
        </p:txBody>
      </p:sp>
      <p:sp>
        <p:nvSpPr>
          <p:cNvPr id="3" name="Footer Placeholder 2">
            <a:extLst>
              <a:ext uri="{FF2B5EF4-FFF2-40B4-BE49-F238E27FC236}">
                <a16:creationId xmlns:a16="http://schemas.microsoft.com/office/drawing/2014/main" id="{13358402-4A8C-F863-811F-1A2F7CBAC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8154C-E80D-DBE5-2B3D-9F194DE21ECA}"/>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283161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0640-F0F9-D0FD-A7B2-3D0A92885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06A4B4-8B53-0F35-937B-19E82759E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4FD96E-7E99-7E7D-647E-074755AA4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62197-FB5B-C309-4C8D-7597A63AF4D2}"/>
              </a:ext>
            </a:extLst>
          </p:cNvPr>
          <p:cNvSpPr>
            <a:spLocks noGrp="1"/>
          </p:cNvSpPr>
          <p:nvPr>
            <p:ph type="dt" sz="half" idx="10"/>
          </p:nvPr>
        </p:nvSpPr>
        <p:spPr/>
        <p:txBody>
          <a:bodyPr/>
          <a:lstStyle/>
          <a:p>
            <a:fld id="{6278A073-0A30-4229-AE66-83D7390D3AD8}" type="datetime1">
              <a:rPr lang="en-US" smtClean="0"/>
              <a:t>4/18/2025</a:t>
            </a:fld>
            <a:endParaRPr lang="en-US"/>
          </a:p>
        </p:txBody>
      </p:sp>
      <p:sp>
        <p:nvSpPr>
          <p:cNvPr id="6" name="Footer Placeholder 5">
            <a:extLst>
              <a:ext uri="{FF2B5EF4-FFF2-40B4-BE49-F238E27FC236}">
                <a16:creationId xmlns:a16="http://schemas.microsoft.com/office/drawing/2014/main" id="{085A3BFF-3470-B938-8690-F93F84D3A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27889-31E6-5F12-CB39-85843EC77592}"/>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419472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40-5764-2860-2569-EED5365EF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840D04-8944-89D0-AAE7-44739DA04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CEB2EE-BE0A-4CB3-3C4C-D1AB9EA89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B6AE0-D563-321E-4430-049B56B3434C}"/>
              </a:ext>
            </a:extLst>
          </p:cNvPr>
          <p:cNvSpPr>
            <a:spLocks noGrp="1"/>
          </p:cNvSpPr>
          <p:nvPr>
            <p:ph type="dt" sz="half" idx="10"/>
          </p:nvPr>
        </p:nvSpPr>
        <p:spPr/>
        <p:txBody>
          <a:bodyPr/>
          <a:lstStyle/>
          <a:p>
            <a:fld id="{CDC60E67-7238-4A87-A27E-177D6D79015F}" type="datetime1">
              <a:rPr lang="en-US" smtClean="0"/>
              <a:t>4/18/2025</a:t>
            </a:fld>
            <a:endParaRPr lang="en-US"/>
          </a:p>
        </p:txBody>
      </p:sp>
      <p:sp>
        <p:nvSpPr>
          <p:cNvPr id="6" name="Footer Placeholder 5">
            <a:extLst>
              <a:ext uri="{FF2B5EF4-FFF2-40B4-BE49-F238E27FC236}">
                <a16:creationId xmlns:a16="http://schemas.microsoft.com/office/drawing/2014/main" id="{48421852-264C-B416-84F2-24CDD9A65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B4742-F126-F678-9222-4F757A942452}"/>
              </a:ext>
            </a:extLst>
          </p:cNvPr>
          <p:cNvSpPr>
            <a:spLocks noGrp="1"/>
          </p:cNvSpPr>
          <p:nvPr>
            <p:ph type="sldNum" sz="quarter" idx="12"/>
          </p:nvPr>
        </p:nvSpPr>
        <p:spPr/>
        <p:txBody>
          <a:bodyPr/>
          <a:lstStyle/>
          <a:p>
            <a:fld id="{85D77E44-32F0-43DC-910D-D5C1010AEC92}" type="slidenum">
              <a:rPr lang="en-US" smtClean="0"/>
              <a:t>‹#›</a:t>
            </a:fld>
            <a:endParaRPr lang="en-US"/>
          </a:p>
        </p:txBody>
      </p:sp>
    </p:spTree>
    <p:extLst>
      <p:ext uri="{BB962C8B-B14F-4D97-AF65-F5344CB8AC3E}">
        <p14:creationId xmlns:p14="http://schemas.microsoft.com/office/powerpoint/2010/main" val="202098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BC7494-D715-5496-22E7-DF28EC23F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6B8B7-A91C-7651-A41A-D0D864B57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EE98E-BA73-D2C0-CC6B-32819465B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25A96-0727-4A91-A214-5097B221EE41}" type="datetime1">
              <a:rPr lang="en-US" smtClean="0"/>
              <a:t>4/18/2025</a:t>
            </a:fld>
            <a:endParaRPr lang="en-US"/>
          </a:p>
        </p:txBody>
      </p:sp>
      <p:sp>
        <p:nvSpPr>
          <p:cNvPr id="5" name="Footer Placeholder 4">
            <a:extLst>
              <a:ext uri="{FF2B5EF4-FFF2-40B4-BE49-F238E27FC236}">
                <a16:creationId xmlns:a16="http://schemas.microsoft.com/office/drawing/2014/main" id="{E2C0B781-8ED8-8F77-70C0-6A8F771DFD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4917AF-600D-FD21-9641-2ED4D2143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77E44-32F0-43DC-910D-D5C1010AEC92}" type="slidenum">
              <a:rPr lang="en-US" smtClean="0"/>
              <a:t>‹#›</a:t>
            </a:fld>
            <a:endParaRPr lang="en-US"/>
          </a:p>
        </p:txBody>
      </p:sp>
      <p:pic>
        <p:nvPicPr>
          <p:cNvPr id="7" name="Picture 6" descr="MichiganTech_Horizontal_TwoColor.png">
            <a:extLst>
              <a:ext uri="{FF2B5EF4-FFF2-40B4-BE49-F238E27FC236}">
                <a16:creationId xmlns:a16="http://schemas.microsoft.com/office/drawing/2014/main" id="{A87156AB-7502-1C2A-1578-20D0FD2EE28C}"/>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064845" y="6280062"/>
            <a:ext cx="2280654" cy="461085"/>
          </a:xfrm>
          <a:prstGeom prst="rect">
            <a:avLst/>
          </a:prstGeom>
        </p:spPr>
      </p:pic>
      <p:cxnSp>
        <p:nvCxnSpPr>
          <p:cNvPr id="8" name="Straight Connector 7">
            <a:extLst>
              <a:ext uri="{FF2B5EF4-FFF2-40B4-BE49-F238E27FC236}">
                <a16:creationId xmlns:a16="http://schemas.microsoft.com/office/drawing/2014/main" id="{4B208F41-8850-EBB8-EE4F-EC844783D93F}"/>
              </a:ext>
            </a:extLst>
          </p:cNvPr>
          <p:cNvCxnSpPr/>
          <p:nvPr userDrawn="1"/>
        </p:nvCxnSpPr>
        <p:spPr>
          <a:xfrm>
            <a:off x="838200" y="6176963"/>
            <a:ext cx="10515600"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746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649" r:id="rId12"/>
    <p:sldLayoutId id="2147483650" r:id="rId13"/>
    <p:sldLayoutId id="2147483651" r:id="rId14"/>
    <p:sldLayoutId id="2147483652" r:id="rId15"/>
    <p:sldLayoutId id="2147483653"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bhidghs.nic.in/index1.php?lang=1&amp;level=1&amp;sublinkid=75&amp;lid=1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mailto:ajose2@mtu.edu" TargetMode="External"/><Relationship Id="rId4" Type="http://schemas.openxmlformats.org/officeDocument/2006/relationships/hyperlink" Target="mailto:kkesavan@mtu.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362" y="364276"/>
            <a:ext cx="10709275" cy="2877398"/>
          </a:xfrm>
        </p:spPr>
        <p:txBody>
          <a:bodyPr>
            <a:normAutofit/>
          </a:bodyPr>
          <a:lstStyle/>
          <a:p>
            <a:r>
              <a:rPr lang="en-US" sz="4000" b="1" dirty="0">
                <a:solidFill>
                  <a:srgbClr val="9E0000"/>
                </a:solidFill>
                <a:latin typeface="Times New Roman" panose="02020603050405020304" pitchFamily="18" charset="0"/>
                <a:ea typeface="MS Mincho" panose="02020609040205080304" pitchFamily="49" charset="-128"/>
                <a:cs typeface="Times New Roman" panose="02020603050405020304" pitchFamily="18" charset="0"/>
              </a:rPr>
              <a:t>Community Vaccination Rate Analytics of India using QGIS </a:t>
            </a:r>
            <a:br>
              <a:rPr lang="en-US" sz="4000" dirty="0">
                <a:effectLst/>
                <a:latin typeface="Helvetica" panose="020B0604020202020204" pitchFamily="34" charset="0"/>
                <a:ea typeface="MS Mincho" panose="02020609040205080304" pitchFamily="49" charset="-128"/>
                <a:cs typeface="Helvetica" panose="020B0604020202020204" pitchFamily="34" charset="0"/>
              </a:rPr>
            </a:br>
            <a:br>
              <a:rPr lang="en-US" sz="4400" b="1" dirty="0">
                <a:solidFill>
                  <a:srgbClr val="9E0000"/>
                </a:solidFill>
                <a:latin typeface="Arial" panose="020B0604020202020204" pitchFamily="34" charset="0"/>
                <a:cs typeface="Arial" panose="020B0604020202020204" pitchFamily="34" charset="0"/>
              </a:rPr>
            </a:br>
            <a:endParaRPr lang="en-US" sz="4400" b="1" dirty="0">
              <a:solidFill>
                <a:srgbClr val="9E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454081" y="2556425"/>
            <a:ext cx="8599169" cy="2746373"/>
          </a:xfrm>
        </p:spPr>
        <p:txBody>
          <a:bodyPr>
            <a:noAutofit/>
          </a:bodyPr>
          <a:lstStyle/>
          <a:p>
            <a:pPr marL="457200" marR="457200" algn="ctr">
              <a:lnSpc>
                <a:spcPct val="150000"/>
              </a:lnSpc>
              <a:spcBef>
                <a:spcPts val="0"/>
              </a:spcBef>
              <a:spcAft>
                <a:spcPts val="0"/>
              </a:spcAft>
            </a:pPr>
            <a:endParaRPr lang="en-US" b="1" kern="0" dirty="0">
              <a:latin typeface="Times New Roman" panose="02020603050405020304" pitchFamily="18" charset="0"/>
              <a:cs typeface="Times New Roman" panose="02020603050405020304" pitchFamily="18" charset="0"/>
            </a:endParaRPr>
          </a:p>
          <a:p>
            <a:pPr marL="457200" marR="457200" algn="ctr">
              <a:lnSpc>
                <a:spcPct val="150000"/>
              </a:lnSpc>
              <a:spcBef>
                <a:spcPts val="0"/>
              </a:spcBef>
              <a:spcAft>
                <a:spcPts val="0"/>
              </a:spcAft>
            </a:pPr>
            <a:r>
              <a:rPr lang="en-US" b="1" kern="0" dirty="0">
                <a:latin typeface="Times New Roman" panose="02020603050405020304" pitchFamily="18" charset="0"/>
                <a:cs typeface="Times New Roman" panose="02020603050405020304" pitchFamily="18" charset="0"/>
              </a:rPr>
              <a:t>Keerthi Kesavan &amp; Albin </a:t>
            </a:r>
            <a:r>
              <a:rPr lang="en-US" b="1" kern="0" dirty="0" err="1">
                <a:latin typeface="Times New Roman" panose="02020603050405020304" pitchFamily="18" charset="0"/>
                <a:cs typeface="Times New Roman" panose="02020603050405020304" pitchFamily="18" charset="0"/>
              </a:rPr>
              <a:t>Gusdeve</a:t>
            </a:r>
            <a:r>
              <a:rPr lang="en-US" b="1" kern="0" dirty="0">
                <a:latin typeface="Times New Roman" panose="02020603050405020304" pitchFamily="18" charset="0"/>
                <a:cs typeface="Times New Roman" panose="02020603050405020304" pitchFamily="18" charset="0"/>
              </a:rPr>
              <a:t> Jose</a:t>
            </a:r>
          </a:p>
          <a:p>
            <a:pPr marL="457200" marR="457200" algn="ctr">
              <a:lnSpc>
                <a:spcPct val="150000"/>
              </a:lnSpc>
              <a:spcBef>
                <a:spcPts val="0"/>
              </a:spcBef>
              <a:spcAft>
                <a:spcPts val="0"/>
              </a:spcAft>
            </a:pPr>
            <a:endParaRPr lang="en-US" b="1" kern="0" dirty="0">
              <a:latin typeface="Times New Roman" panose="02020603050405020304" pitchFamily="18" charset="0"/>
              <a:cs typeface="Times New Roman" panose="02020603050405020304" pitchFamily="18" charset="0"/>
            </a:endParaRPr>
          </a:p>
          <a:p>
            <a:pPr marL="457200" marR="457200" algn="ctr">
              <a:lnSpc>
                <a:spcPct val="150000"/>
              </a:lnSpc>
              <a:spcBef>
                <a:spcPts val="0"/>
              </a:spcBef>
              <a:spcAft>
                <a:spcPts val="0"/>
              </a:spcAft>
            </a:pPr>
            <a:endParaRPr lang="en-US" b="1" kern="0" dirty="0">
              <a:latin typeface="Times New Roman" panose="02020603050405020304" pitchFamily="18" charset="0"/>
              <a:cs typeface="Times New Roman" panose="02020603050405020304" pitchFamily="18" charset="0"/>
            </a:endParaRPr>
          </a:p>
          <a:p>
            <a:pPr marL="457200" marR="457200" algn="ctr">
              <a:lnSpc>
                <a:spcPct val="100000"/>
              </a:lnSpc>
              <a:spcBef>
                <a:spcPts val="0"/>
              </a:spcBef>
              <a:spcAft>
                <a:spcPts val="0"/>
              </a:spcAft>
            </a:pPr>
            <a:r>
              <a:rPr lang="en-US" sz="2200" kern="0" dirty="0">
                <a:latin typeface="Times New Roman" panose="02020603050405020304" pitchFamily="18" charset="0"/>
                <a:cs typeface="Times New Roman" panose="02020603050405020304" pitchFamily="18" charset="0"/>
              </a:rPr>
              <a:t>SAT5424: Population Health Informatics</a:t>
            </a:r>
          </a:p>
          <a:p>
            <a:pPr marL="457200" marR="457200" algn="ctr">
              <a:lnSpc>
                <a:spcPct val="100000"/>
              </a:lnSpc>
              <a:spcBef>
                <a:spcPts val="0"/>
              </a:spcBef>
              <a:spcAft>
                <a:spcPts val="0"/>
              </a:spcAft>
            </a:pPr>
            <a:r>
              <a:rPr lang="en-US" sz="2200" dirty="0">
                <a:latin typeface="Times New Roman" panose="02020603050405020304" pitchFamily="18" charset="0"/>
                <a:cs typeface="Times New Roman" panose="02020603050405020304" pitchFamily="18" charset="0"/>
              </a:rPr>
              <a:t>Department of Applied Computing</a:t>
            </a:r>
          </a:p>
          <a:p>
            <a:pPr marL="457200" marR="457200">
              <a:lnSpc>
                <a:spcPct val="100000"/>
              </a:lnSpc>
              <a:spcBef>
                <a:spcPts val="0"/>
              </a:spcBef>
            </a:pPr>
            <a:r>
              <a:rPr lang="en-US" sz="2200" dirty="0">
                <a:latin typeface="Times New Roman" panose="02020603050405020304" pitchFamily="18" charset="0"/>
                <a:cs typeface="Times New Roman" panose="02020603050405020304" pitchFamily="18" charset="0"/>
              </a:rPr>
              <a:t>Michigan Technological University (MTU)</a:t>
            </a:r>
          </a:p>
          <a:p>
            <a:pPr marL="457200" marR="457200">
              <a:lnSpc>
                <a:spcPct val="150000"/>
              </a:lnSpc>
              <a:spcBef>
                <a:spcPts val="0"/>
              </a:spcBef>
            </a:pPr>
            <a:endParaRPr lang="en-US" sz="2200" i="1" dirty="0">
              <a:latin typeface="Times New Roman" panose="02020603050405020304" pitchFamily="18" charset="0"/>
              <a:cs typeface="Times New Roman" panose="02020603050405020304" pitchFamily="18" charset="0"/>
            </a:endParaRPr>
          </a:p>
          <a:p>
            <a:pPr marL="0" indent="0" algn="ctr">
              <a:buNone/>
            </a:pPr>
            <a:r>
              <a:rPr lang="en-US" i="1" dirty="0">
                <a:latin typeface="Times New Roman" panose="02020603050405020304" pitchFamily="18" charset="0"/>
                <a:cs typeface="Times New Roman" panose="02020603050405020304" pitchFamily="18" charset="0"/>
              </a:rPr>
              <a:t>	</a:t>
            </a:r>
          </a:p>
          <a:p>
            <a:pPr marL="0" indent="0" algn="ctr">
              <a:buNone/>
            </a:pPr>
            <a:r>
              <a:rPr lang="en-US" i="1"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A1D132D4-FACF-CA68-F7E9-C7B54196C056}"/>
              </a:ext>
            </a:extLst>
          </p:cNvPr>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11919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6F21D-9EC4-D380-C327-629A466BD95D}"/>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41282471-235A-FB67-626B-20029D3344E5}"/>
              </a:ext>
            </a:extLst>
          </p:cNvPr>
          <p:cNvSpPr txBox="1"/>
          <p:nvPr/>
        </p:nvSpPr>
        <p:spPr>
          <a:xfrm>
            <a:off x="692936" y="136525"/>
            <a:ext cx="10557570" cy="1323439"/>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Conclusion &amp; Impact on Population Health Field</a:t>
            </a:r>
          </a:p>
        </p:txBody>
      </p:sp>
      <p:sp>
        <p:nvSpPr>
          <p:cNvPr id="6" name="Rectangle 1">
            <a:extLst>
              <a:ext uri="{FF2B5EF4-FFF2-40B4-BE49-F238E27FC236}">
                <a16:creationId xmlns:a16="http://schemas.microsoft.com/office/drawing/2014/main" id="{AE5CBC39-C88F-CD76-DB94-395FFF301397}"/>
              </a:ext>
            </a:extLst>
          </p:cNvPr>
          <p:cNvSpPr>
            <a:spLocks noChangeArrowheads="1"/>
          </p:cNvSpPr>
          <p:nvPr/>
        </p:nvSpPr>
        <p:spPr bwMode="auto">
          <a:xfrm>
            <a:off x="860366" y="1649679"/>
            <a:ext cx="648375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E8F929B3-EC6B-95CF-F8B6-82E66426FAD4}"/>
              </a:ext>
            </a:extLst>
          </p:cNvPr>
          <p:cNvSpPr>
            <a:spLocks noGrp="1"/>
          </p:cNvSpPr>
          <p:nvPr>
            <p:ph type="ftr" sz="quarter" idx="11"/>
          </p:nvPr>
        </p:nvSpPr>
        <p:spPr/>
        <p:txBody>
          <a:bodyPr/>
          <a:lstStyle/>
          <a:p>
            <a:r>
              <a:rPr lang="en-US" dirty="0"/>
              <a:t>10</a:t>
            </a:r>
          </a:p>
        </p:txBody>
      </p:sp>
      <p:sp>
        <p:nvSpPr>
          <p:cNvPr id="2" name="TextBox 1">
            <a:extLst>
              <a:ext uri="{FF2B5EF4-FFF2-40B4-BE49-F238E27FC236}">
                <a16:creationId xmlns:a16="http://schemas.microsoft.com/office/drawing/2014/main" id="{40DEC5E6-8C87-40B9-88E7-6C345349E7CB}"/>
              </a:ext>
            </a:extLst>
          </p:cNvPr>
          <p:cNvSpPr txBox="1"/>
          <p:nvPr/>
        </p:nvSpPr>
        <p:spPr>
          <a:xfrm>
            <a:off x="774064" y="1770479"/>
            <a:ext cx="10557570" cy="458587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Geographic Disparities</a:t>
            </a:r>
            <a:r>
              <a:rPr lang="en-US" sz="2000" dirty="0">
                <a:latin typeface="Times New Roman" panose="02020603050405020304" pitchFamily="18" charset="0"/>
                <a:cs typeface="Times New Roman" panose="02020603050405020304" pitchFamily="18" charset="0"/>
              </a:rPr>
              <a:t>: It addresses regional disparities in healthcare access and immunization by visualizing district-level vaccination rates and disease burdens.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Decision-making &amp; Policy Support</a:t>
            </a:r>
            <a:r>
              <a:rPr lang="en-US" sz="2000" dirty="0">
                <a:latin typeface="Times New Roman" panose="02020603050405020304" pitchFamily="18" charset="0"/>
                <a:cs typeface="Times New Roman" panose="02020603050405020304" pitchFamily="18" charset="0"/>
              </a:rPr>
              <a:t>: The GIS-based tool provides actionable insights to policymakers and healthcare providers, enabling more targeted interventions and resource allocation.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Real-time Surveillance</a:t>
            </a:r>
            <a:r>
              <a:rPr lang="en-US" sz="2000" dirty="0">
                <a:latin typeface="Times New Roman" panose="02020603050405020304" pitchFamily="18" charset="0"/>
                <a:cs typeface="Times New Roman" panose="02020603050405020304" pitchFamily="18" charset="0"/>
              </a:rPr>
              <a:t>: Incorporating dashboards for real-time monitoring enhances outbreak preparedness and response.</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Equity in Health Access</a:t>
            </a:r>
            <a:r>
              <a:rPr lang="en-US" sz="2000" dirty="0">
                <a:latin typeface="Times New Roman" panose="02020603050405020304" pitchFamily="18" charset="0"/>
                <a:cs typeface="Times New Roman" panose="02020603050405020304" pitchFamily="18" charset="0"/>
              </a:rPr>
              <a:t>: Highlights vulnerable areas, especially rural and urban slums, facilitating equity-based public health initiatives.</a:t>
            </a:r>
            <a:endParaRPr lang="en-US" sz="2000" dirty="0">
              <a:highlight>
                <a:srgbClr val="FFFF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highlight>
                <a:srgbClr val="FFFF00"/>
              </a:highlight>
            </a:endParaRPr>
          </a:p>
          <a:p>
            <a:pPr>
              <a:buFont typeface="Arial" panose="020B0604020202020204" pitchFamily="34" charset="0"/>
              <a:buChar char="•"/>
            </a:pPr>
            <a:endParaRPr lang="en-US" dirty="0"/>
          </a:p>
          <a:p>
            <a:endParaRPr lang="en-US" dirty="0"/>
          </a:p>
          <a:p>
            <a:endParaRPr lang="en-IN" dirty="0"/>
          </a:p>
        </p:txBody>
      </p:sp>
    </p:spTree>
    <p:extLst>
      <p:ext uri="{BB962C8B-B14F-4D97-AF65-F5344CB8AC3E}">
        <p14:creationId xmlns:p14="http://schemas.microsoft.com/office/powerpoint/2010/main" val="361678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04A14-8F83-0C2A-EC40-C8CA00A5667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5CE01810-A678-ADB2-5ED1-0F25AAEEE7CB}"/>
              </a:ext>
            </a:extLst>
          </p:cNvPr>
          <p:cNvSpPr txBox="1"/>
          <p:nvPr/>
        </p:nvSpPr>
        <p:spPr>
          <a:xfrm>
            <a:off x="860366" y="311140"/>
            <a:ext cx="10557570"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Challenges</a:t>
            </a:r>
          </a:p>
        </p:txBody>
      </p:sp>
      <p:sp>
        <p:nvSpPr>
          <p:cNvPr id="6" name="Rectangle 1">
            <a:extLst>
              <a:ext uri="{FF2B5EF4-FFF2-40B4-BE49-F238E27FC236}">
                <a16:creationId xmlns:a16="http://schemas.microsoft.com/office/drawing/2014/main" id="{5754675C-345F-C151-AA94-31E1ADF997F5}"/>
              </a:ext>
            </a:extLst>
          </p:cNvPr>
          <p:cNvSpPr>
            <a:spLocks noChangeArrowheads="1"/>
          </p:cNvSpPr>
          <p:nvPr/>
        </p:nvSpPr>
        <p:spPr bwMode="auto">
          <a:xfrm>
            <a:off x="860366" y="1649679"/>
            <a:ext cx="648375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8EC19540-A543-A153-A597-B3876BAC47D6}"/>
              </a:ext>
            </a:extLst>
          </p:cNvPr>
          <p:cNvSpPr>
            <a:spLocks noGrp="1"/>
          </p:cNvSpPr>
          <p:nvPr>
            <p:ph type="ftr" sz="quarter" idx="11"/>
          </p:nvPr>
        </p:nvSpPr>
        <p:spPr/>
        <p:txBody>
          <a:bodyPr/>
          <a:lstStyle/>
          <a:p>
            <a:r>
              <a:rPr lang="en-US" dirty="0"/>
              <a:t>10</a:t>
            </a:r>
          </a:p>
        </p:txBody>
      </p:sp>
      <p:sp>
        <p:nvSpPr>
          <p:cNvPr id="2" name="TextBox 1">
            <a:extLst>
              <a:ext uri="{FF2B5EF4-FFF2-40B4-BE49-F238E27FC236}">
                <a16:creationId xmlns:a16="http://schemas.microsoft.com/office/drawing/2014/main" id="{BA38F10F-9B03-836E-1BB6-9CE11D12CD26}"/>
              </a:ext>
            </a:extLst>
          </p:cNvPr>
          <p:cNvSpPr txBox="1"/>
          <p:nvPr/>
        </p:nvSpPr>
        <p:spPr>
          <a:xfrm>
            <a:off x="860366" y="1192479"/>
            <a:ext cx="11080726" cy="5016758"/>
          </a:xfrm>
          <a:prstGeom prst="rect">
            <a:avLst/>
          </a:prstGeom>
          <a:noFill/>
        </p:spPr>
        <p:txBody>
          <a:bodyPr wrap="none" rtlCol="0">
            <a:spAutoFit/>
          </a:bodyPr>
          <a:lstStyle/>
          <a:p>
            <a:pPr>
              <a:buNone/>
            </a:pPr>
            <a:r>
              <a:rPr lang="en-US" sz="2000" b="1" dirty="0">
                <a:latin typeface="Times New Roman" panose="02020603050405020304" pitchFamily="18" charset="0"/>
                <a:cs typeface="Times New Roman" panose="02020603050405020304" pitchFamily="18" charset="0"/>
              </a:rPr>
              <a:t>1. Data Limitations</a:t>
            </a:r>
            <a:r>
              <a:rPr 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Reliance on outdated datasets like the 2011 Census.</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Fragmented health data across various government and non-government sources (e.g., IDSP, NFHS).</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2. Limited Real-Time Access</a:t>
            </a:r>
            <a:r>
              <a:rPr 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integration with real-time surveillance systems impedes dynamic decision-making.</a:t>
            </a: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None/>
            </a:pPr>
            <a:r>
              <a:rPr lang="en-IN" sz="2000" b="1" dirty="0">
                <a:latin typeface="Times New Roman" panose="02020603050405020304" pitchFamily="18" charset="0"/>
                <a:cs typeface="Times New Roman" panose="02020603050405020304" pitchFamily="18" charset="0"/>
              </a:rPr>
              <a:t>3. Technical Barriers</a:t>
            </a:r>
            <a:r>
              <a:rPr lang="en-IN"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Learning curve for using QGIS and performing geostatistical analyses.</a:t>
            </a:r>
          </a:p>
          <a:p>
            <a:pPr lvl="1">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Challenges in integrating heterogeneous data formats (CSV, shapefiles, etc.).</a:t>
            </a:r>
          </a:p>
          <a:p>
            <a:pPr lvl="1">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4. Infrastructural Issues</a:t>
            </a:r>
            <a:r>
              <a:rPr 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Technological disparities in rural areas may affect data input and community feedback mechanisms.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04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C1C4-B5E2-865F-9374-59AFDE521051}"/>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BCA5A530-CF6D-6826-FA67-F61EC3331BE5}"/>
              </a:ext>
            </a:extLst>
          </p:cNvPr>
          <p:cNvSpPr txBox="1"/>
          <p:nvPr/>
        </p:nvSpPr>
        <p:spPr>
          <a:xfrm>
            <a:off x="608906" y="239735"/>
            <a:ext cx="10557570"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Related Work in This Area</a:t>
            </a:r>
          </a:p>
        </p:txBody>
      </p:sp>
      <p:sp>
        <p:nvSpPr>
          <p:cNvPr id="6" name="Rectangle 1">
            <a:extLst>
              <a:ext uri="{FF2B5EF4-FFF2-40B4-BE49-F238E27FC236}">
                <a16:creationId xmlns:a16="http://schemas.microsoft.com/office/drawing/2014/main" id="{6E753BDD-692C-6574-523E-180B7E099EB6}"/>
              </a:ext>
            </a:extLst>
          </p:cNvPr>
          <p:cNvSpPr>
            <a:spLocks noChangeArrowheads="1"/>
          </p:cNvSpPr>
          <p:nvPr/>
        </p:nvSpPr>
        <p:spPr bwMode="auto">
          <a:xfrm>
            <a:off x="860366" y="1649679"/>
            <a:ext cx="648375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0E5A43AB-F9D1-5F2C-43FE-EB4B247250FA}"/>
              </a:ext>
            </a:extLst>
          </p:cNvPr>
          <p:cNvSpPr>
            <a:spLocks noGrp="1"/>
          </p:cNvSpPr>
          <p:nvPr>
            <p:ph type="ftr" sz="quarter" idx="11"/>
          </p:nvPr>
        </p:nvSpPr>
        <p:spPr/>
        <p:txBody>
          <a:bodyPr/>
          <a:lstStyle/>
          <a:p>
            <a:r>
              <a:rPr lang="en-US" dirty="0"/>
              <a:t>10</a:t>
            </a:r>
          </a:p>
        </p:txBody>
      </p:sp>
      <p:graphicFrame>
        <p:nvGraphicFramePr>
          <p:cNvPr id="3" name="Table 2">
            <a:extLst>
              <a:ext uri="{FF2B5EF4-FFF2-40B4-BE49-F238E27FC236}">
                <a16:creationId xmlns:a16="http://schemas.microsoft.com/office/drawing/2014/main" id="{08B0BBA7-43BD-2C3A-C440-BBE099ED10CD}"/>
              </a:ext>
            </a:extLst>
          </p:cNvPr>
          <p:cNvGraphicFramePr>
            <a:graphicFrameLocks noGrp="1"/>
          </p:cNvGraphicFramePr>
          <p:nvPr>
            <p:extLst>
              <p:ext uri="{D42A27DB-BD31-4B8C-83A1-F6EECF244321}">
                <p14:modId xmlns:p14="http://schemas.microsoft.com/office/powerpoint/2010/main" val="400768362"/>
              </p:ext>
            </p:extLst>
          </p:nvPr>
        </p:nvGraphicFramePr>
        <p:xfrm>
          <a:off x="816034" y="1265173"/>
          <a:ext cx="10515600" cy="2194560"/>
        </p:xfrm>
        <a:graphic>
          <a:graphicData uri="http://schemas.openxmlformats.org/drawingml/2006/table">
            <a:tbl>
              <a:tblPr/>
              <a:tblGrid>
                <a:gridCol w="2628900">
                  <a:extLst>
                    <a:ext uri="{9D8B030D-6E8A-4147-A177-3AD203B41FA5}">
                      <a16:colId xmlns:a16="http://schemas.microsoft.com/office/drawing/2014/main" val="3455385970"/>
                    </a:ext>
                  </a:extLst>
                </a:gridCol>
                <a:gridCol w="2628900">
                  <a:extLst>
                    <a:ext uri="{9D8B030D-6E8A-4147-A177-3AD203B41FA5}">
                      <a16:colId xmlns:a16="http://schemas.microsoft.com/office/drawing/2014/main" val="493684673"/>
                    </a:ext>
                  </a:extLst>
                </a:gridCol>
                <a:gridCol w="2628900">
                  <a:extLst>
                    <a:ext uri="{9D8B030D-6E8A-4147-A177-3AD203B41FA5}">
                      <a16:colId xmlns:a16="http://schemas.microsoft.com/office/drawing/2014/main" val="915095184"/>
                    </a:ext>
                  </a:extLst>
                </a:gridCol>
                <a:gridCol w="2628900">
                  <a:extLst>
                    <a:ext uri="{9D8B030D-6E8A-4147-A177-3AD203B41FA5}">
                      <a16:colId xmlns:a16="http://schemas.microsoft.com/office/drawing/2014/main" val="1173700824"/>
                    </a:ext>
                  </a:extLst>
                </a:gridCol>
              </a:tblGrid>
              <a:tr h="0">
                <a:tc>
                  <a:txBody>
                    <a:bodyPr/>
                    <a:lstStyle/>
                    <a:p>
                      <a:r>
                        <a:rPr lang="en-IN" b="1" dirty="0"/>
                        <a:t>Reference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Focus Area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Key Findings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Visual 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7412283"/>
                  </a:ext>
                </a:extLst>
              </a:tr>
              <a:tr h="0">
                <a:tc>
                  <a:txBody>
                    <a:bodyPr/>
                    <a:lstStyle/>
                    <a:p>
                      <a:r>
                        <a:rPr lang="en-IN" b="0" dirty="0"/>
                        <a:t>Johri et al. (2024)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Child vaccination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Rural under-vaccination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Choropleth map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350575"/>
                  </a:ext>
                </a:extLst>
              </a:tr>
              <a:tr h="0">
                <a:tc>
                  <a:txBody>
                    <a:bodyPr/>
                    <a:lstStyle/>
                    <a:p>
                      <a:r>
                        <a:rPr lang="en-IN" b="0" dirty="0"/>
                        <a:t>Saran et al. (2024)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COVID-19 vaccination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Urban-rural divide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Heatmap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176275"/>
                  </a:ext>
                </a:extLst>
              </a:tr>
              <a:tr h="0">
                <a:tc>
                  <a:txBody>
                    <a:bodyPr/>
                    <a:lstStyle/>
                    <a:p>
                      <a:r>
                        <a:rPr lang="en-IN" b="0" dirty="0" err="1"/>
                        <a:t>MoHFW</a:t>
                      </a:r>
                      <a:r>
                        <a:rPr lang="en-IN" b="0" dirty="0"/>
                        <a:t> (2021)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Health infra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GIS for health planning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Facility distribution map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7027678"/>
                  </a:ext>
                </a:extLst>
              </a:tr>
              <a:tr h="0">
                <a:tc>
                  <a:txBody>
                    <a:bodyPr/>
                    <a:lstStyle/>
                    <a:p>
                      <a:r>
                        <a:rPr lang="en-IN" b="0" dirty="0"/>
                        <a:t>Gurnani et al. (2018)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Immunization policy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Outreach to underserved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KPI dashboard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3368631"/>
                  </a:ext>
                </a:extLst>
              </a:tr>
              <a:tr h="0">
                <a:tc>
                  <a:txBody>
                    <a:bodyPr/>
                    <a:lstStyle/>
                    <a:p>
                      <a:r>
                        <a:rPr lang="en-IN" b="0" dirty="0"/>
                        <a:t>Ruiz &amp; Sharma (2016)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Disease mapping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Need for GIS integration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Vector-risk maps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8150402"/>
                  </a:ext>
                </a:extLst>
              </a:tr>
            </a:tbl>
          </a:graphicData>
        </a:graphic>
      </p:graphicFrame>
      <p:sp>
        <p:nvSpPr>
          <p:cNvPr id="9" name="Rectangle 3">
            <a:extLst>
              <a:ext uri="{FF2B5EF4-FFF2-40B4-BE49-F238E27FC236}">
                <a16:creationId xmlns:a16="http://schemas.microsoft.com/office/drawing/2014/main" id="{EB593A2B-5D9C-58F2-5744-0F8E8D38E6AD}"/>
              </a:ext>
            </a:extLst>
          </p:cNvPr>
          <p:cNvSpPr>
            <a:spLocks noChangeArrowheads="1"/>
          </p:cNvSpPr>
          <p:nvPr/>
        </p:nvSpPr>
        <p:spPr bwMode="auto">
          <a:xfrm>
            <a:off x="714073" y="3731307"/>
            <a:ext cx="1061756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Johri, M., et al. (2024). </a:t>
            </a:r>
            <a:r>
              <a:rPr kumimoji="0" lang="en-US" altLang="en-US" sz="1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Small-area variation in child under-vaccination in India: A multilevel analysis of cross-sectional data from 36 states and Union Territories, 707 districts, and 22,349 small-area clusters.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Lancet Regional Health – Southeast Asia, 32, 100504.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Saran, R. K., Kaur, L., &amp; Kumar, S. (2024). </a:t>
            </a:r>
            <a:r>
              <a:rPr kumimoji="0" lang="en-US" altLang="en-US" sz="1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Spatial distribution of COVID-19 vaccination across India.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 of Environmental Science, Maharaja Ganga Singh University, Bikaner. </a:t>
            </a:r>
            <a:r>
              <a:rPr kumimoji="0" lang="en-US" altLang="en-US" sz="1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(University report; not journal-published—often cited from institutional repository)</a:t>
            </a: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Ministry of Health and Family Welfare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MoHFW</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r>
              <a:rPr kumimoji="0" lang="en-US" altLang="en-US" sz="1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Health Profile.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of India. Retrieved from: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https://www.cbhidghs.nic.in/index1.php?lang=1&amp;level=1&amp;sublinkid=75&amp;lid=113</a:t>
            </a: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Gurnani, V., Haldar, P., Aggarwal, M. K., Das, M. K., Chauhan, A., Murray, J., et al. (2018). </a:t>
            </a:r>
            <a:r>
              <a:rPr kumimoji="0" lang="en-US" altLang="en-US" sz="1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Improving vaccination coverage in India: Lessons from Intensified Mission Indradhanush, a cross-sectoral systems strengthening strategy.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BMJ, 363, k4782.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Ruiz, M. O., &amp; Sharma, A. K. (2016). </a:t>
            </a:r>
            <a:r>
              <a:rPr kumimoji="0" lang="en-US" altLang="en-US" sz="1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of GIS in public health in India: A literature-based review, analysis, and recommendations.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Indian Journal of Public Health, 60(1), 51–59. </a:t>
            </a:r>
          </a:p>
        </p:txBody>
      </p:sp>
    </p:spTree>
    <p:extLst>
      <p:ext uri="{BB962C8B-B14F-4D97-AF65-F5344CB8AC3E}">
        <p14:creationId xmlns:p14="http://schemas.microsoft.com/office/powerpoint/2010/main" val="117904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FDEF0-7E68-2BC0-09FD-2BDFB01768A6}"/>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CE510414-8EF2-D4FC-78B1-D3F03BC68DF9}"/>
              </a:ext>
            </a:extLst>
          </p:cNvPr>
          <p:cNvSpPr txBox="1"/>
          <p:nvPr/>
        </p:nvSpPr>
        <p:spPr>
          <a:xfrm>
            <a:off x="817215" y="136525"/>
            <a:ext cx="10557570"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Opportunities for New Areas of Research</a:t>
            </a:r>
          </a:p>
        </p:txBody>
      </p:sp>
      <p:sp>
        <p:nvSpPr>
          <p:cNvPr id="6" name="Rectangle 1">
            <a:extLst>
              <a:ext uri="{FF2B5EF4-FFF2-40B4-BE49-F238E27FC236}">
                <a16:creationId xmlns:a16="http://schemas.microsoft.com/office/drawing/2014/main" id="{44487EC4-EB15-BCBB-5371-280168533FB0}"/>
              </a:ext>
            </a:extLst>
          </p:cNvPr>
          <p:cNvSpPr>
            <a:spLocks noChangeArrowheads="1"/>
          </p:cNvSpPr>
          <p:nvPr/>
        </p:nvSpPr>
        <p:spPr bwMode="auto">
          <a:xfrm>
            <a:off x="860366" y="1649679"/>
            <a:ext cx="648375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07D42CD4-8F7B-5A88-2EA2-9928295E7DC5}"/>
              </a:ext>
            </a:extLst>
          </p:cNvPr>
          <p:cNvSpPr>
            <a:spLocks noGrp="1"/>
          </p:cNvSpPr>
          <p:nvPr>
            <p:ph type="ftr" sz="quarter" idx="11"/>
          </p:nvPr>
        </p:nvSpPr>
        <p:spPr/>
        <p:txBody>
          <a:bodyPr/>
          <a:lstStyle/>
          <a:p>
            <a:r>
              <a:rPr lang="en-US" dirty="0"/>
              <a:t>10</a:t>
            </a:r>
          </a:p>
        </p:txBody>
      </p:sp>
      <p:sp>
        <p:nvSpPr>
          <p:cNvPr id="3" name="Rectangle 1">
            <a:extLst>
              <a:ext uri="{FF2B5EF4-FFF2-40B4-BE49-F238E27FC236}">
                <a16:creationId xmlns:a16="http://schemas.microsoft.com/office/drawing/2014/main" id="{8CE06282-B550-9DFC-D364-12E77A2FAE72}"/>
              </a:ext>
            </a:extLst>
          </p:cNvPr>
          <p:cNvSpPr>
            <a:spLocks noChangeArrowheads="1"/>
          </p:cNvSpPr>
          <p:nvPr/>
        </p:nvSpPr>
        <p:spPr bwMode="auto">
          <a:xfrm>
            <a:off x="795596" y="1228397"/>
            <a:ext cx="100012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Real-time Data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mHealth apps, IoT sensors, and crowdsourced data for live updates on outbreaks or immunization gaps.</a:t>
            </a:r>
          </a:p>
          <a:p>
            <a:pPr marL="457200" marR="0" lvl="0" indent="-457200" algn="l" defTabSz="914400" rtl="0" eaLnBrk="0" fontAlgn="base" latinLnBrk="0" hangingPunct="0">
              <a:lnSpc>
                <a:spcPct val="100000"/>
              </a:lnSpc>
              <a:spcBef>
                <a:spcPct val="0"/>
              </a:spcBef>
              <a:spcAft>
                <a:spcPct val="0"/>
              </a:spcAft>
              <a:buClrTx/>
              <a:buSz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Predictive Modelling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Applying AI/ML models to forecast disease outbreaks and evaluate future vaccination needs.</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Expanding the GIS tool for pan-India usage or customizing it for other developing regions with similar public health profiles.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4.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Community Engagement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mobile app interfaces to collect grassroots-level feedback on local health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Environmental Overlay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Studying the impact of climate, sanitation, and pollution on regional disease incidence.</a:t>
            </a:r>
          </a:p>
        </p:txBody>
      </p:sp>
    </p:spTree>
    <p:extLst>
      <p:ext uri="{BB962C8B-B14F-4D97-AF65-F5344CB8AC3E}">
        <p14:creationId xmlns:p14="http://schemas.microsoft.com/office/powerpoint/2010/main" val="307635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FEE7D-24C2-60A2-797F-E381E017F8F9}"/>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267C4B90-0760-D513-CED2-97CFA03B6673}"/>
              </a:ext>
            </a:extLst>
          </p:cNvPr>
          <p:cNvSpPr txBox="1"/>
          <p:nvPr/>
        </p:nvSpPr>
        <p:spPr>
          <a:xfrm>
            <a:off x="875816" y="136525"/>
            <a:ext cx="10306533"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References</a:t>
            </a:r>
          </a:p>
        </p:txBody>
      </p:sp>
      <p:sp>
        <p:nvSpPr>
          <p:cNvPr id="2" name="Footer Placeholder 1">
            <a:extLst>
              <a:ext uri="{FF2B5EF4-FFF2-40B4-BE49-F238E27FC236}">
                <a16:creationId xmlns:a16="http://schemas.microsoft.com/office/drawing/2014/main" id="{7D7765D0-8A3D-6656-C9A6-463B458A22C7}"/>
              </a:ext>
            </a:extLst>
          </p:cNvPr>
          <p:cNvSpPr>
            <a:spLocks noGrp="1"/>
          </p:cNvSpPr>
          <p:nvPr>
            <p:ph type="ftr" sz="quarter" idx="11"/>
          </p:nvPr>
        </p:nvSpPr>
        <p:spPr/>
        <p:txBody>
          <a:bodyPr/>
          <a:lstStyle/>
          <a:p>
            <a:r>
              <a:rPr lang="en-US" dirty="0"/>
              <a:t>19</a:t>
            </a:r>
          </a:p>
        </p:txBody>
      </p:sp>
      <p:sp>
        <p:nvSpPr>
          <p:cNvPr id="6" name="TextBox 5">
            <a:extLst>
              <a:ext uri="{FF2B5EF4-FFF2-40B4-BE49-F238E27FC236}">
                <a16:creationId xmlns:a16="http://schemas.microsoft.com/office/drawing/2014/main" id="{BABBBA04-01E6-A23F-A664-87196C8222A6}"/>
              </a:ext>
            </a:extLst>
          </p:cNvPr>
          <p:cNvSpPr txBox="1"/>
          <p:nvPr/>
        </p:nvSpPr>
        <p:spPr>
          <a:xfrm>
            <a:off x="816142" y="689788"/>
            <a:ext cx="10559716" cy="5478423"/>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a:latin typeface="Times New Roman" panose="02020603050405020304" pitchFamily="18" charset="0"/>
                <a:cs typeface="Times New Roman" panose="02020603050405020304" pitchFamily="18" charset="0"/>
              </a:rPr>
              <a:t>Gurnani, V., Haldar, P., Aggarwal, M. K., Das, M. K., Chauhan, A., Murray, J., </a:t>
            </a:r>
            <a:r>
              <a:rPr lang="en-IN" sz="1400" i="1" dirty="0">
                <a:latin typeface="Times New Roman" panose="02020603050405020304" pitchFamily="18" charset="0"/>
                <a:cs typeface="Times New Roman" panose="02020603050405020304" pitchFamily="18" charset="0"/>
              </a:rPr>
              <a:t>et al.</a:t>
            </a:r>
            <a:r>
              <a:rPr lang="en-IN" sz="1400" dirty="0">
                <a:latin typeface="Times New Roman" panose="02020603050405020304" pitchFamily="18" charset="0"/>
                <a:cs typeface="Times New Roman" panose="02020603050405020304" pitchFamily="18" charset="0"/>
              </a:rPr>
              <a:t> (2018). Improving vaccination coverage in India: Lessons from Intensified Mission Indradhanush, a cross-sectoral systems strengthening strategy. </a:t>
            </a:r>
            <a:r>
              <a:rPr lang="en-IN" sz="1400" i="1" dirty="0">
                <a:latin typeface="Times New Roman" panose="02020603050405020304" pitchFamily="18" charset="0"/>
                <a:cs typeface="Times New Roman" panose="02020603050405020304" pitchFamily="18" charset="0"/>
              </a:rPr>
              <a:t>BMJ, 363</a:t>
            </a:r>
            <a:r>
              <a:rPr lang="en-IN" sz="1400" dirty="0">
                <a:latin typeface="Times New Roman" panose="02020603050405020304" pitchFamily="18" charset="0"/>
                <a:cs typeface="Times New Roman" panose="02020603050405020304" pitchFamily="18" charset="0"/>
              </a:rPr>
              <a:t>, k4782.</a:t>
            </a:r>
          </a:p>
          <a:p>
            <a:pPr marL="342900" indent="-342900">
              <a:buAutoNum type="arabicPeriod"/>
            </a:pPr>
            <a:r>
              <a:rPr lang="en-IN" sz="1400" dirty="0">
                <a:latin typeface="Times New Roman" panose="02020603050405020304" pitchFamily="18" charset="0"/>
                <a:cs typeface="Times New Roman" panose="02020603050405020304" pitchFamily="18" charset="0"/>
              </a:rPr>
              <a:t>Geographic Insights Lab. (2022, July). </a:t>
            </a:r>
            <a:r>
              <a:rPr lang="en-IN" sz="1400" i="1" dirty="0">
                <a:latin typeface="Times New Roman" panose="02020603050405020304" pitchFamily="18" charset="0"/>
                <a:cs typeface="Times New Roman" panose="02020603050405020304" pitchFamily="18" charset="0"/>
              </a:rPr>
              <a:t>Intensified Mission Indradhanush - Insights from ranking of key performance indicators, NFHS 2015–16 and NFHS 2019–21</a:t>
            </a:r>
            <a:r>
              <a:rPr lang="en-IN" sz="1400" dirty="0">
                <a:latin typeface="Times New Roman" panose="02020603050405020304" pitchFamily="18" charset="0"/>
                <a:cs typeface="Times New Roman" panose="02020603050405020304" pitchFamily="18" charset="0"/>
              </a:rPr>
              <a:t> (India Policy Insights Policy Brief #03). Cambridge, MA: Geographic Insights Lab, Harvard University.</a:t>
            </a:r>
          </a:p>
          <a:p>
            <a:pPr marL="342900" indent="-342900">
              <a:buAutoNum type="arabicPeriod"/>
            </a:pPr>
            <a:r>
              <a:rPr lang="en-US" sz="1400" dirty="0">
                <a:latin typeface="Times New Roman" panose="02020603050405020304" pitchFamily="18" charset="0"/>
                <a:cs typeface="Times New Roman" panose="02020603050405020304" pitchFamily="18" charset="0"/>
              </a:rPr>
              <a:t>World Health Organization (WHO) &amp; United Nations Children’s Fund (UNICEF). (2024). </a:t>
            </a:r>
            <a:r>
              <a:rPr lang="en-US" sz="1400" i="1" dirty="0">
                <a:latin typeface="Times New Roman" panose="02020603050405020304" pitchFamily="18" charset="0"/>
                <a:cs typeface="Times New Roman" panose="02020603050405020304" pitchFamily="18" charset="0"/>
              </a:rPr>
              <a:t>2023 WHO/UNICEF estimates of national immunization coverage (WUENIC)</a:t>
            </a:r>
            <a:r>
              <a:rPr lang="en-US" sz="1400" dirty="0">
                <a:latin typeface="Times New Roman" panose="02020603050405020304" pitchFamily="18" charset="0"/>
                <a:cs typeface="Times New Roman" panose="02020603050405020304" pitchFamily="18" charset="0"/>
              </a:rPr>
              <a:t> [Data set].</a:t>
            </a:r>
          </a:p>
          <a:p>
            <a:pPr marL="342900" indent="-342900">
              <a:buAutoNum type="arabicPeriod"/>
            </a:pPr>
            <a:r>
              <a:rPr lang="en-US" sz="1400" dirty="0">
                <a:latin typeface="Times New Roman" panose="02020603050405020304" pitchFamily="18" charset="0"/>
                <a:cs typeface="Times New Roman" panose="02020603050405020304" pitchFamily="18" charset="0"/>
              </a:rPr>
              <a:t>Johri, M.,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(2024). Small-area variation in child under-vaccination in India: A multilevel analysis of cross-sectional data from 36 states and Union Territories, 707 districts, and 22,349 small-area clusters. </a:t>
            </a:r>
            <a:r>
              <a:rPr lang="en-US" sz="1400" i="1" dirty="0">
                <a:latin typeface="Times New Roman" panose="02020603050405020304" pitchFamily="18" charset="0"/>
                <a:cs typeface="Times New Roman" panose="02020603050405020304" pitchFamily="18" charset="0"/>
              </a:rPr>
              <a:t>The Lancet Regional Health – Southeast Asia, 32</a:t>
            </a:r>
            <a:r>
              <a:rPr lang="en-US" sz="1400" dirty="0">
                <a:latin typeface="Times New Roman" panose="02020603050405020304" pitchFamily="18" charset="0"/>
                <a:cs typeface="Times New Roman" panose="02020603050405020304" pitchFamily="18" charset="0"/>
              </a:rPr>
              <a:t>, 100504.</a:t>
            </a:r>
          </a:p>
          <a:p>
            <a:pPr marL="342900" indent="-342900">
              <a:buAutoNum type="arabicPeriod"/>
            </a:pPr>
            <a:r>
              <a:rPr lang="en-IN" sz="1400" dirty="0">
                <a:latin typeface="Times New Roman" panose="02020603050405020304" pitchFamily="18" charset="0"/>
                <a:cs typeface="Times New Roman" panose="02020603050405020304" pitchFamily="18" charset="0"/>
              </a:rPr>
              <a:t>Saran, R. K., Kaur, L., &amp; Kumar, S. (2024). Spatial distribution of COVID-19 vaccination across India. </a:t>
            </a:r>
            <a:r>
              <a:rPr lang="en-IN" sz="1400" i="1" dirty="0">
                <a:latin typeface="Times New Roman" panose="02020603050405020304" pitchFamily="18" charset="0"/>
                <a:cs typeface="Times New Roman" panose="02020603050405020304" pitchFamily="18" charset="0"/>
              </a:rPr>
              <a:t>Department of Environmental Science, Maharaja Ganga Singh University, Bikaner</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342900" indent="-342900">
              <a:buAutoNum type="arabicPeriod"/>
            </a:pPr>
            <a:r>
              <a:rPr lang="en-IN" sz="1400" dirty="0">
                <a:latin typeface="Times New Roman" panose="02020603050405020304" pitchFamily="18" charset="0"/>
                <a:cs typeface="Times New Roman" panose="02020603050405020304" pitchFamily="18" charset="0"/>
              </a:rPr>
              <a:t>Nalwanga, R., Natukunda, A., </a:t>
            </a:r>
            <a:r>
              <a:rPr lang="en-IN" sz="1400" dirty="0" err="1">
                <a:latin typeface="Times New Roman" panose="02020603050405020304" pitchFamily="18" charset="0"/>
                <a:cs typeface="Times New Roman" panose="02020603050405020304" pitchFamily="18" charset="0"/>
              </a:rPr>
              <a:t>Zirimenya</a:t>
            </a:r>
            <a:r>
              <a:rPr lang="en-IN" sz="1400" dirty="0">
                <a:latin typeface="Times New Roman" panose="02020603050405020304" pitchFamily="18" charset="0"/>
                <a:cs typeface="Times New Roman" panose="02020603050405020304" pitchFamily="18" charset="0"/>
              </a:rPr>
              <a:t>, L., </a:t>
            </a:r>
            <a:r>
              <a:rPr lang="en-IN" sz="1400" i="1" dirty="0">
                <a:latin typeface="Times New Roman" panose="02020603050405020304" pitchFamily="18" charset="0"/>
                <a:cs typeface="Times New Roman" panose="02020603050405020304" pitchFamily="18" charset="0"/>
              </a:rPr>
              <a:t>et al.</a:t>
            </a:r>
            <a:r>
              <a:rPr lang="en-IN" sz="1400" dirty="0">
                <a:latin typeface="Times New Roman" panose="02020603050405020304" pitchFamily="18" charset="0"/>
                <a:cs typeface="Times New Roman" panose="02020603050405020304" pitchFamily="18" charset="0"/>
              </a:rPr>
              <a:t> (2025). Assessing community vulnerability to reduced vaccine impact in Uganda and Kenya: A spatial data analysis [version 1; peer review: 1 approved with reservations]. </a:t>
            </a:r>
            <a:r>
              <a:rPr lang="en-IN" sz="1400" i="1" dirty="0">
                <a:latin typeface="Times New Roman" panose="02020603050405020304" pitchFamily="18" charset="0"/>
                <a:cs typeface="Times New Roman" panose="02020603050405020304" pitchFamily="18" charset="0"/>
              </a:rPr>
              <a:t>NIHR Open Research, 5</a:t>
            </a:r>
            <a:r>
              <a:rPr lang="en-IN" sz="1400" dirty="0">
                <a:latin typeface="Times New Roman" panose="02020603050405020304" pitchFamily="18" charset="0"/>
                <a:cs typeface="Times New Roman" panose="02020603050405020304" pitchFamily="18" charset="0"/>
              </a:rPr>
              <a:t>, 24.</a:t>
            </a:r>
          </a:p>
          <a:p>
            <a:pPr marL="342900" indent="-342900">
              <a:buAutoNum type="arabicPeriod"/>
            </a:pPr>
            <a:r>
              <a:rPr lang="en-US" sz="1400" dirty="0">
                <a:latin typeface="Times New Roman" panose="02020603050405020304" pitchFamily="18" charset="0"/>
                <a:cs typeface="Times New Roman" panose="02020603050405020304" pitchFamily="18" charset="0"/>
              </a:rPr>
              <a:t>Scotch, M., </a:t>
            </a:r>
            <a:r>
              <a:rPr lang="en-US" sz="1400" dirty="0" err="1">
                <a:latin typeface="Times New Roman" panose="02020603050405020304" pitchFamily="18" charset="0"/>
                <a:cs typeface="Times New Roman" panose="02020603050405020304" pitchFamily="18" charset="0"/>
              </a:rPr>
              <a:t>Parmanto</a:t>
            </a:r>
            <a:r>
              <a:rPr lang="en-US" sz="1400" dirty="0">
                <a:latin typeface="Times New Roman" panose="02020603050405020304" pitchFamily="18" charset="0"/>
                <a:cs typeface="Times New Roman" panose="02020603050405020304" pitchFamily="18" charset="0"/>
              </a:rPr>
              <a:t>, B., Gadd, C. S., &amp; Sharma, R. K. (2006). Exploring the role of GIS during community health assessment problem solving: Experiences of public health professionals. </a:t>
            </a:r>
            <a:r>
              <a:rPr lang="en-US" sz="1400" i="1" dirty="0">
                <a:latin typeface="Times New Roman" panose="02020603050405020304" pitchFamily="18" charset="0"/>
                <a:cs typeface="Times New Roman" panose="02020603050405020304" pitchFamily="18" charset="0"/>
              </a:rPr>
              <a:t>International Journal of Health Geographics</a:t>
            </a:r>
            <a:r>
              <a:rPr lang="en-US" sz="1400" dirty="0">
                <a:latin typeface="Times New Roman" panose="02020603050405020304" pitchFamily="18" charset="0"/>
                <a:cs typeface="Times New Roman" panose="02020603050405020304" pitchFamily="18" charset="0"/>
              </a:rPr>
              <a:t>, 5(1), 39.</a:t>
            </a:r>
          </a:p>
          <a:p>
            <a:pPr marL="342900" indent="-342900">
              <a:buAutoNum type="arabicPeriod"/>
            </a:pPr>
            <a:r>
              <a:rPr lang="en-US" sz="1400" dirty="0">
                <a:latin typeface="Times New Roman" panose="02020603050405020304" pitchFamily="18" charset="0"/>
                <a:cs typeface="Times New Roman" panose="02020603050405020304" pitchFamily="18" charset="0"/>
              </a:rPr>
              <a:t>Graham, S. R., Carlton, C., Gaede, D., &amp; Jamison, B. (2011). The benefits of using geographic information systems as a community assessment tool. </a:t>
            </a:r>
            <a:r>
              <a:rPr lang="en-US" sz="1400" i="1" dirty="0">
                <a:latin typeface="Times New Roman" panose="02020603050405020304" pitchFamily="18" charset="0"/>
                <a:cs typeface="Times New Roman" panose="02020603050405020304" pitchFamily="18" charset="0"/>
              </a:rPr>
              <a:t>Public Health Reports</a:t>
            </a:r>
            <a:r>
              <a:rPr lang="en-US" sz="1400" dirty="0">
                <a:latin typeface="Times New Roman" panose="02020603050405020304" pitchFamily="18" charset="0"/>
                <a:cs typeface="Times New Roman" panose="02020603050405020304" pitchFamily="18" charset="0"/>
              </a:rPr>
              <a:t>, 126(2), 298–303.</a:t>
            </a:r>
          </a:p>
          <a:p>
            <a:pPr marL="342900" indent="-342900">
              <a:buAutoNum type="arabicPeriod"/>
            </a:pPr>
            <a:r>
              <a:rPr lang="en-US" sz="1400" dirty="0">
                <a:latin typeface="Times New Roman" panose="02020603050405020304" pitchFamily="18" charset="0"/>
                <a:cs typeface="Times New Roman" panose="02020603050405020304" pitchFamily="18" charset="0"/>
              </a:rPr>
              <a:t>Ruiz, M. O., &amp; Sharma, A. K. (2016). Application of GIS in public health in India: A literature-based review, analysis, and recommendations. </a:t>
            </a:r>
            <a:r>
              <a:rPr lang="en-US" sz="1400" i="1" dirty="0">
                <a:latin typeface="Times New Roman" panose="02020603050405020304" pitchFamily="18" charset="0"/>
                <a:cs typeface="Times New Roman" panose="02020603050405020304" pitchFamily="18" charset="0"/>
              </a:rPr>
              <a:t>Indian Journal of Public Health</a:t>
            </a:r>
            <a:r>
              <a:rPr lang="en-US" sz="1400" dirty="0">
                <a:latin typeface="Times New Roman" panose="02020603050405020304" pitchFamily="18" charset="0"/>
                <a:cs typeface="Times New Roman" panose="02020603050405020304" pitchFamily="18" charset="0"/>
              </a:rPr>
              <a:t>, 60(1), 51–59.</a:t>
            </a:r>
          </a:p>
          <a:p>
            <a:pPr marL="342900" indent="-342900">
              <a:buAutoNum type="arabicPeriod"/>
            </a:pPr>
            <a:r>
              <a:rPr lang="en-US" sz="1400" dirty="0">
                <a:latin typeface="Times New Roman" panose="02020603050405020304" pitchFamily="18" charset="0"/>
                <a:cs typeface="Times New Roman" panose="02020603050405020304" pitchFamily="18" charset="0"/>
              </a:rPr>
              <a:t>World Health Organization. (2020). </a:t>
            </a:r>
            <a:r>
              <a:rPr lang="en-US" sz="1400" i="1" dirty="0">
                <a:latin typeface="Times New Roman" panose="02020603050405020304" pitchFamily="18" charset="0"/>
                <a:cs typeface="Times New Roman" panose="02020603050405020304" pitchFamily="18" charset="0"/>
              </a:rPr>
              <a:t>GIS Applications in Public Health</a:t>
            </a:r>
            <a:r>
              <a:rPr lang="en-US" sz="1400" dirty="0">
                <a:latin typeface="Times New Roman" panose="02020603050405020304" pitchFamily="18" charset="0"/>
                <a:cs typeface="Times New Roman" panose="02020603050405020304" pitchFamily="18" charset="0"/>
              </a:rPr>
              <a:t>.</a:t>
            </a:r>
          </a:p>
          <a:p>
            <a:pPr marL="342900" indent="-342900">
              <a:buAutoNum type="arabicPeriod"/>
            </a:pPr>
            <a:r>
              <a:rPr lang="en-US" sz="1400" dirty="0">
                <a:latin typeface="Times New Roman" panose="02020603050405020304" pitchFamily="18" charset="0"/>
                <a:cs typeface="Times New Roman" panose="02020603050405020304" pitchFamily="18" charset="0"/>
              </a:rPr>
              <a:t>Ministry of Health and Family Welfare. (2021). </a:t>
            </a:r>
            <a:r>
              <a:rPr lang="en-US" sz="1400" i="1" dirty="0">
                <a:latin typeface="Times New Roman" panose="02020603050405020304" pitchFamily="18" charset="0"/>
                <a:cs typeface="Times New Roman" panose="02020603050405020304" pitchFamily="18" charset="0"/>
              </a:rPr>
              <a:t>National Health Profile</a:t>
            </a:r>
            <a:r>
              <a:rPr lang="en-US" sz="1400" dirty="0">
                <a:latin typeface="Times New Roman" panose="02020603050405020304" pitchFamily="18" charset="0"/>
                <a:cs typeface="Times New Roman" panose="02020603050405020304" pitchFamily="18" charset="0"/>
              </a:rPr>
              <a:t>. Government of India.</a:t>
            </a:r>
          </a:p>
          <a:p>
            <a:pPr marL="342900" indent="-342900">
              <a:buAutoNum type="arabicPeriod"/>
            </a:pPr>
            <a:r>
              <a:rPr lang="en-US" sz="1400" dirty="0">
                <a:latin typeface="Times New Roman" panose="02020603050405020304" pitchFamily="18" charset="0"/>
                <a:cs typeface="Times New Roman" panose="02020603050405020304" pitchFamily="18" charset="0"/>
              </a:rPr>
              <a:t>International Institute for Population Sciences (IIPS) &amp; ICF. (2021). </a:t>
            </a:r>
            <a:r>
              <a:rPr lang="en-US" sz="1400" i="1" dirty="0">
                <a:latin typeface="Times New Roman" panose="02020603050405020304" pitchFamily="18" charset="0"/>
                <a:cs typeface="Times New Roman" panose="02020603050405020304" pitchFamily="18" charset="0"/>
              </a:rPr>
              <a:t>National Family Health Survey (NFHS-5), 2019-21: India</a:t>
            </a:r>
            <a:r>
              <a:rPr lang="en-US" sz="1400" dirty="0">
                <a:latin typeface="Times New Roman" panose="02020603050405020304" pitchFamily="18" charset="0"/>
                <a:cs typeface="Times New Roman" panose="02020603050405020304" pitchFamily="18" charset="0"/>
              </a:rPr>
              <a:t>. Mumbai: IIPS.</a:t>
            </a:r>
          </a:p>
          <a:p>
            <a:pPr marL="342900" indent="-342900">
              <a:buAutoNum type="arabicPeriod"/>
            </a:pPr>
            <a:r>
              <a:rPr lang="en-US" sz="1400" dirty="0">
                <a:latin typeface="Times New Roman" panose="02020603050405020304" pitchFamily="18" charset="0"/>
                <a:cs typeface="Times New Roman" panose="02020603050405020304" pitchFamily="18" charset="0"/>
              </a:rPr>
              <a:t>Office of the Registrar General &amp; Census Commissioner, India. (2011). </a:t>
            </a:r>
            <a:r>
              <a:rPr lang="en-US" sz="1400" i="1" dirty="0">
                <a:latin typeface="Times New Roman" panose="02020603050405020304" pitchFamily="18" charset="0"/>
                <a:cs typeface="Times New Roman" panose="02020603050405020304" pitchFamily="18" charset="0"/>
              </a:rPr>
              <a:t>Census of India 2011</a:t>
            </a:r>
            <a:r>
              <a:rPr lang="en-US" sz="1400" dirty="0">
                <a:latin typeface="Times New Roman" panose="02020603050405020304" pitchFamily="18" charset="0"/>
                <a:cs typeface="Times New Roman" panose="02020603050405020304" pitchFamily="18" charset="0"/>
              </a:rPr>
              <a:t>.</a:t>
            </a:r>
          </a:p>
          <a:p>
            <a:pPr marL="342900" indent="-342900">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40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97BF2-8A49-6568-7D15-2930C36AAA6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4F7B5AD-C536-31C4-1510-2CEA5268D292}"/>
              </a:ext>
            </a:extLst>
          </p:cNvPr>
          <p:cNvSpPr txBox="1"/>
          <p:nvPr/>
        </p:nvSpPr>
        <p:spPr>
          <a:xfrm>
            <a:off x="762798" y="4080817"/>
            <a:ext cx="2144702" cy="707886"/>
          </a:xfrm>
          <a:prstGeom prst="rect">
            <a:avLst/>
          </a:prstGeom>
          <a:noFill/>
        </p:spPr>
        <p:txBody>
          <a:bodyPr wrap="square">
            <a:spAutoFit/>
          </a:bodyPr>
          <a:lstStyle/>
          <a:p>
            <a:r>
              <a:rPr lang="en-US" sz="2000" dirty="0">
                <a:latin typeface="Times New Roman"/>
                <a:cs typeface="Times New Roman"/>
              </a:rPr>
              <a:t> </a:t>
            </a:r>
          </a:p>
          <a:p>
            <a:endParaRPr lang="en-US" sz="2000" dirty="0">
              <a:latin typeface="Times New Roman"/>
              <a:cs typeface="Times New Roman"/>
            </a:endParaRPr>
          </a:p>
        </p:txBody>
      </p:sp>
      <p:pic>
        <p:nvPicPr>
          <p:cNvPr id="7" name="Picture 6" descr="A white character leaning on a red letter&#10;&#10;Description automatically generated">
            <a:extLst>
              <a:ext uri="{FF2B5EF4-FFF2-40B4-BE49-F238E27FC236}">
                <a16:creationId xmlns:a16="http://schemas.microsoft.com/office/drawing/2014/main" id="{BB7309A0-2176-75C6-1161-51A258F15D50}"/>
              </a:ext>
            </a:extLst>
          </p:cNvPr>
          <p:cNvPicPr>
            <a:picLocks noChangeAspect="1"/>
          </p:cNvPicPr>
          <p:nvPr/>
        </p:nvPicPr>
        <p:blipFill>
          <a:blip r:embed="rId3"/>
          <a:srcRect r="1452" b="11077"/>
          <a:stretch/>
        </p:blipFill>
        <p:spPr>
          <a:xfrm>
            <a:off x="3610912" y="734652"/>
            <a:ext cx="4638289" cy="3377175"/>
          </a:xfrm>
          <a:prstGeom prst="rect">
            <a:avLst/>
          </a:prstGeom>
        </p:spPr>
      </p:pic>
      <p:sp>
        <p:nvSpPr>
          <p:cNvPr id="8" name="TextBox 7">
            <a:extLst>
              <a:ext uri="{FF2B5EF4-FFF2-40B4-BE49-F238E27FC236}">
                <a16:creationId xmlns:a16="http://schemas.microsoft.com/office/drawing/2014/main" id="{F5D298C2-C3B4-D412-FFBE-D94651DE2393}"/>
              </a:ext>
            </a:extLst>
          </p:cNvPr>
          <p:cNvSpPr txBox="1"/>
          <p:nvPr/>
        </p:nvSpPr>
        <p:spPr>
          <a:xfrm>
            <a:off x="3624233" y="4288566"/>
            <a:ext cx="4240264" cy="923330"/>
          </a:xfrm>
          <a:prstGeom prst="rect">
            <a:avLst/>
          </a:prstGeom>
          <a:noFill/>
        </p:spPr>
        <p:txBody>
          <a:bodyPr wrap="none" rtlCol="0">
            <a:spAutoFit/>
          </a:bodyPr>
          <a:lstStyle/>
          <a:p>
            <a:pPr algn="ctr"/>
            <a:r>
              <a:rPr lang="en-US" sz="1800" dirty="0">
                <a:latin typeface="Arial" panose="020B0604020202020204" pitchFamily="34" charset="0"/>
                <a:cs typeface="Arial" panose="020B0604020202020204" pitchFamily="34" charset="0"/>
              </a:rPr>
              <a:t>Contact Information</a:t>
            </a:r>
          </a:p>
          <a:p>
            <a:pPr algn="ctr"/>
            <a:r>
              <a:rPr lang="en-US" dirty="0">
                <a:latin typeface="Arial" panose="020B0604020202020204" pitchFamily="34" charset="0"/>
                <a:cs typeface="Arial" panose="020B0604020202020204" pitchFamily="34" charset="0"/>
              </a:rPr>
              <a:t>Keerthi Kesavan, </a:t>
            </a:r>
            <a:r>
              <a:rPr lang="en-US" dirty="0">
                <a:latin typeface="Arial" panose="020B0604020202020204" pitchFamily="34" charset="0"/>
                <a:cs typeface="Arial" panose="020B0604020202020204" pitchFamily="34" charset="0"/>
                <a:hlinkClick r:id="rId4"/>
              </a:rPr>
              <a:t>kkesavan@mtu.edu</a:t>
            </a: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Albin </a:t>
            </a:r>
            <a:r>
              <a:rPr lang="en-US" dirty="0" err="1">
                <a:latin typeface="Arial" panose="020B0604020202020204" pitchFamily="34" charset="0"/>
                <a:cs typeface="Arial" panose="020B0604020202020204" pitchFamily="34" charset="0"/>
              </a:rPr>
              <a:t>Gusdeve</a:t>
            </a:r>
            <a:r>
              <a:rPr lang="en-US" dirty="0">
                <a:latin typeface="Arial" panose="020B0604020202020204" pitchFamily="34" charset="0"/>
                <a:cs typeface="Arial" panose="020B0604020202020204" pitchFamily="34" charset="0"/>
              </a:rPr>
              <a:t> Jose, </a:t>
            </a:r>
            <a:r>
              <a:rPr lang="en-US" dirty="0">
                <a:latin typeface="Arial" panose="020B0604020202020204" pitchFamily="34" charset="0"/>
                <a:cs typeface="Arial" panose="020B0604020202020204" pitchFamily="34" charset="0"/>
                <a:hlinkClick r:id="rId5"/>
              </a:rPr>
              <a:t>ajose2@mtu.edu</a:t>
            </a:r>
            <a:r>
              <a:rPr lang="en-US" dirty="0">
                <a:latin typeface="Arial" panose="020B0604020202020204" pitchFamily="34" charset="0"/>
                <a:cs typeface="Arial" panose="020B0604020202020204" pitchFamily="34" charset="0"/>
              </a:rPr>
              <a:t>  </a:t>
            </a:r>
          </a:p>
        </p:txBody>
      </p:sp>
      <p:sp>
        <p:nvSpPr>
          <p:cNvPr id="2" name="Footer Placeholder 1">
            <a:extLst>
              <a:ext uri="{FF2B5EF4-FFF2-40B4-BE49-F238E27FC236}">
                <a16:creationId xmlns:a16="http://schemas.microsoft.com/office/drawing/2014/main" id="{C100F9C7-4530-B104-3E16-619543381526}"/>
              </a:ext>
            </a:extLst>
          </p:cNvPr>
          <p:cNvSpPr>
            <a:spLocks noGrp="1"/>
          </p:cNvSpPr>
          <p:nvPr>
            <p:ph type="ftr" sz="quarter" idx="11"/>
          </p:nvPr>
        </p:nvSpPr>
        <p:spPr/>
        <p:txBody>
          <a:bodyPr/>
          <a:lstStyle/>
          <a:p>
            <a:r>
              <a:rPr lang="en-US" dirty="0"/>
              <a:t>22</a:t>
            </a:r>
          </a:p>
        </p:txBody>
      </p:sp>
    </p:spTree>
    <p:extLst>
      <p:ext uri="{BB962C8B-B14F-4D97-AF65-F5344CB8AC3E}">
        <p14:creationId xmlns:p14="http://schemas.microsoft.com/office/powerpoint/2010/main" val="327967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130A-1E79-35CD-E2A6-79F1CF6B6958}"/>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3B2704DC-DB10-549D-8EF6-07AF9AF67050}"/>
              </a:ext>
            </a:extLst>
          </p:cNvPr>
          <p:cNvSpPr txBox="1">
            <a:spLocks noGrp="1" noRot="1" noMove="1" noResize="1" noEditPoints="1" noAdjustHandles="1" noChangeArrowheads="1" noChangeShapeType="1"/>
          </p:cNvSpPr>
          <p:nvPr/>
        </p:nvSpPr>
        <p:spPr>
          <a:xfrm>
            <a:off x="875817" y="1428750"/>
            <a:ext cx="10109683" cy="3170099"/>
          </a:xfrm>
          <a:prstGeom prst="rect">
            <a:avLst/>
          </a:prstGeom>
          <a:noFill/>
        </p:spPr>
        <p:txBody>
          <a:bodyPr wrap="square">
            <a:spAutoFit/>
          </a:bodyPr>
          <a:lstStyle/>
          <a:p>
            <a:pPr marL="274320" indent="-285750" algn="just" defTabSz="1188720">
              <a:spcBef>
                <a:spcPts val="8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a:t>
            </a:r>
          </a:p>
          <a:p>
            <a:pPr marL="274320" indent="-285750" algn="just" defTabSz="1188720">
              <a:spcBef>
                <a:spcPts val="8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Importance of Population Health</a:t>
            </a:r>
          </a:p>
          <a:p>
            <a:pPr marL="274320" indent="-285750" algn="just" defTabSz="1188720">
              <a:spcBef>
                <a:spcPts val="8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Objective</a:t>
            </a:r>
          </a:p>
          <a:p>
            <a:pPr marL="274320" indent="-285750" algn="just" defTabSz="1188720">
              <a:spcBef>
                <a:spcPts val="8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Tools and Data Source</a:t>
            </a:r>
          </a:p>
          <a:p>
            <a:pPr marL="274320" indent="-285750" algn="just" defTabSz="1188720">
              <a:spcBef>
                <a:spcPts val="800"/>
              </a:spcBef>
              <a:buFont typeface="Wingdings" panose="05000000000000000000" pitchFamily="2" charset="2"/>
              <a:buChar char="§"/>
            </a:pPr>
            <a:r>
              <a:rPr lang="en-IN" sz="2000" dirty="0"/>
              <a:t>Workflow</a:t>
            </a:r>
          </a:p>
          <a:p>
            <a:pPr marL="274320" indent="-285750" algn="just" defTabSz="1188720">
              <a:spcBef>
                <a:spcPts val="800"/>
              </a:spcBef>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Choropleth maps </a:t>
            </a:r>
          </a:p>
          <a:p>
            <a:pPr marL="274320" indent="-285750" algn="just" defTabSz="1188720">
              <a:spcBef>
                <a:spcPts val="800"/>
              </a:spcBef>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Conclusion and Future Work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defTabSz="1188720"/>
            <a:endParaRPr lang="en-US" sz="2000" b="0" i="0" u="none" strike="noStrike" baseline="0" dirty="0">
              <a:solidFill>
                <a:srgbClr val="000000"/>
              </a:solidFill>
            </a:endParaRPr>
          </a:p>
        </p:txBody>
      </p:sp>
      <p:sp>
        <p:nvSpPr>
          <p:cNvPr id="17" name="TextBox 16">
            <a:extLst>
              <a:ext uri="{FF2B5EF4-FFF2-40B4-BE49-F238E27FC236}">
                <a16:creationId xmlns:a16="http://schemas.microsoft.com/office/drawing/2014/main" id="{2E85D650-352F-D902-65ED-599A9D6D6E93}"/>
              </a:ext>
            </a:extLst>
          </p:cNvPr>
          <p:cNvSpPr txBox="1"/>
          <p:nvPr/>
        </p:nvSpPr>
        <p:spPr>
          <a:xfrm>
            <a:off x="940685" y="580678"/>
            <a:ext cx="6096000" cy="523220"/>
          </a:xfrm>
          <a:prstGeom prst="rect">
            <a:avLst/>
          </a:prstGeom>
          <a:noFill/>
        </p:spPr>
        <p:txBody>
          <a:bodyPr wrap="square">
            <a:spAutoFit/>
          </a:bodyPr>
          <a:lstStyle/>
          <a:p>
            <a:r>
              <a:rPr lang="en-US" sz="2800" b="1" dirty="0">
                <a:solidFill>
                  <a:srgbClr val="9E0000"/>
                </a:solidFill>
                <a:latin typeface="Times New Roman" panose="02020603050405020304" pitchFamily="18" charset="0"/>
                <a:cs typeface="Times New Roman" panose="02020603050405020304" pitchFamily="18" charset="0"/>
              </a:rPr>
              <a:t>Outlines</a:t>
            </a:r>
          </a:p>
        </p:txBody>
      </p:sp>
      <p:sp>
        <p:nvSpPr>
          <p:cNvPr id="3" name="Footer Placeholder 2">
            <a:extLst>
              <a:ext uri="{FF2B5EF4-FFF2-40B4-BE49-F238E27FC236}">
                <a16:creationId xmlns:a16="http://schemas.microsoft.com/office/drawing/2014/main" id="{872E970A-CF5E-9AFC-9EB1-7F96B9A4D139}"/>
              </a:ext>
            </a:extLst>
          </p:cNvPr>
          <p:cNvSpPr>
            <a:spLocks noGrp="1"/>
          </p:cNvSpPr>
          <p:nvPr>
            <p:ph type="ftr" sz="quarter" idx="11"/>
          </p:nvPr>
        </p:nvSpPr>
        <p:spPr/>
        <p:txBody>
          <a:bodyPr/>
          <a:lstStyle/>
          <a:p>
            <a:r>
              <a:rPr lang="en-US" dirty="0"/>
              <a:t>3</a:t>
            </a:r>
          </a:p>
        </p:txBody>
      </p:sp>
    </p:spTree>
    <p:extLst>
      <p:ext uri="{BB962C8B-B14F-4D97-AF65-F5344CB8AC3E}">
        <p14:creationId xmlns:p14="http://schemas.microsoft.com/office/powerpoint/2010/main" val="182630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B1C1-0BE0-D65B-0CD0-F43BAB9F8C9C}"/>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A0F6432-932B-3BA4-2F97-FD87FD5853AB}"/>
              </a:ext>
            </a:extLst>
          </p:cNvPr>
          <p:cNvSpPr txBox="1"/>
          <p:nvPr/>
        </p:nvSpPr>
        <p:spPr>
          <a:xfrm>
            <a:off x="875817" y="1030036"/>
            <a:ext cx="10557570" cy="707886"/>
          </a:xfrm>
          <a:prstGeom prst="rect">
            <a:avLst/>
          </a:prstGeom>
          <a:noFill/>
        </p:spPr>
        <p:txBody>
          <a:bodyPr wrap="square">
            <a:spAutoFit/>
          </a:bodyPr>
          <a:lstStyle/>
          <a:p>
            <a:pPr marL="285750" indent="-285750" algn="l" defTabSz="1188720">
              <a:buFont typeface="Wingdings" panose="05000000000000000000" pitchFamily="2" charset="2"/>
              <a:buChar char="§"/>
            </a:pPr>
            <a:endParaRPr lang="en-US" sz="2000" b="0" i="0" u="none" strike="noStrike" baseline="0" dirty="0">
              <a:solidFill>
                <a:srgbClr val="000000"/>
              </a:solidFill>
            </a:endParaRPr>
          </a:p>
          <a:p>
            <a:pPr algn="l" defTabSz="1188720"/>
            <a:endParaRPr lang="en-US" sz="2000" b="0" i="0" u="none" strike="noStrike" baseline="0" dirty="0">
              <a:solidFill>
                <a:srgbClr val="000000"/>
              </a:solidFill>
            </a:endParaRPr>
          </a:p>
        </p:txBody>
      </p:sp>
      <p:sp>
        <p:nvSpPr>
          <p:cNvPr id="2" name="Footer Placeholder 1">
            <a:extLst>
              <a:ext uri="{FF2B5EF4-FFF2-40B4-BE49-F238E27FC236}">
                <a16:creationId xmlns:a16="http://schemas.microsoft.com/office/drawing/2014/main" id="{43EC440B-0434-D9A1-9D87-BD468ECDE34E}"/>
              </a:ext>
            </a:extLst>
          </p:cNvPr>
          <p:cNvSpPr>
            <a:spLocks noGrp="1"/>
          </p:cNvSpPr>
          <p:nvPr>
            <p:ph type="ftr" sz="quarter" idx="11"/>
          </p:nvPr>
        </p:nvSpPr>
        <p:spPr/>
        <p:txBody>
          <a:bodyPr/>
          <a:lstStyle/>
          <a:p>
            <a:r>
              <a:rPr lang="en-US" dirty="0"/>
              <a:t>4</a:t>
            </a:r>
          </a:p>
        </p:txBody>
      </p:sp>
      <p:sp>
        <p:nvSpPr>
          <p:cNvPr id="3" name="TextBox 2">
            <a:extLst>
              <a:ext uri="{FF2B5EF4-FFF2-40B4-BE49-F238E27FC236}">
                <a16:creationId xmlns:a16="http://schemas.microsoft.com/office/drawing/2014/main" id="{148C3233-14E7-6CDF-5AC6-4A4CEFF716F4}"/>
              </a:ext>
            </a:extLst>
          </p:cNvPr>
          <p:cNvSpPr txBox="1"/>
          <p:nvPr/>
        </p:nvSpPr>
        <p:spPr>
          <a:xfrm>
            <a:off x="758613" y="1204283"/>
            <a:ext cx="5470737" cy="532453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India – Highly populated developing nation with 1.4 billion people. India is highly prone to communicable diseases and tracking them is very important.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Vaccination has been instrumental in eradicating communicable diseases in India. At present Indian government’s vaccination program provides immunization to 12 diseases and almost successfully prevented many infectious diseases from turning in to a disaster.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Geographic Information Systems (GIS) help to analyze the health patterns by integrating spatial data. It is vital in public health planning, outbreak detection, and vaccination tracking.</a:t>
            </a:r>
          </a:p>
          <a:p>
            <a:pPr marL="285750" indent="-285750" algn="just">
              <a:buFont typeface="Arial" panose="020B0604020202020204" pitchFamily="34" charset="0"/>
              <a:buChar char="•"/>
            </a:pPr>
            <a:endParaRPr lang="en-US" sz="2000" dirty="0"/>
          </a:p>
          <a:p>
            <a:pPr algn="just"/>
            <a:br>
              <a:rPr lang="en-US" sz="2000" dirty="0">
                <a:solidFill>
                  <a:srgbClr val="212B32"/>
                </a:solidFill>
                <a:latin typeface="Times New Roman" panose="02020603050405020304" pitchFamily="18" charset="0"/>
                <a:cs typeface="Times New Roman" panose="02020603050405020304" pitchFamily="18" charset="0"/>
              </a:rPr>
            </a:br>
            <a:endParaRPr lang="en-US" sz="2000" dirty="0">
              <a:solidFill>
                <a:srgbClr val="001D35"/>
              </a:solidFill>
              <a:latin typeface="Times New Roman" panose="02020603050405020304" pitchFamily="18" charset="0"/>
              <a:cs typeface="Times New Roman" panose="02020603050405020304" pitchFamily="18" charset="0"/>
            </a:endParaRPr>
          </a:p>
        </p:txBody>
      </p:sp>
      <p:sp>
        <p:nvSpPr>
          <p:cNvPr id="4" name="AutoShape 4" descr="Stem Cell Treatment for Parkinson's Disease in Mumbai, India - MedAcess">
            <a:extLst>
              <a:ext uri="{FF2B5EF4-FFF2-40B4-BE49-F238E27FC236}">
                <a16:creationId xmlns:a16="http://schemas.microsoft.com/office/drawing/2014/main" id="{C6D2318D-9294-6234-7B9C-C075EF07D93F}"/>
              </a:ext>
            </a:extLst>
          </p:cNvPr>
          <p:cNvSpPr>
            <a:spLocks noChangeAspect="1" noChangeArrowheads="1"/>
          </p:cNvSpPr>
          <p:nvPr/>
        </p:nvSpPr>
        <p:spPr bwMode="auto">
          <a:xfrm flipV="1">
            <a:off x="4375121" y="3068174"/>
            <a:ext cx="817096" cy="817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C52D0156-E905-4C76-D0EA-48E6FF087799}"/>
              </a:ext>
            </a:extLst>
          </p:cNvPr>
          <p:cNvSpPr txBox="1"/>
          <p:nvPr/>
        </p:nvSpPr>
        <p:spPr>
          <a:xfrm>
            <a:off x="875817" y="129169"/>
            <a:ext cx="7498163"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Introduction</a:t>
            </a:r>
            <a:endParaRPr lang="en-US" sz="2400" b="1" dirty="0">
              <a:solidFill>
                <a:srgbClr val="9E0000"/>
              </a:solidFill>
              <a:latin typeface="Times New Roman" panose="02020603050405020304" pitchFamily="18" charset="0"/>
              <a:cs typeface="Times New Roman" panose="02020603050405020304" pitchFamily="18" charset="0"/>
            </a:endParaRPr>
          </a:p>
        </p:txBody>
      </p:sp>
      <p:pic>
        <p:nvPicPr>
          <p:cNvPr id="1026" name="Picture 2" descr="Population Map Of India">
            <a:extLst>
              <a:ext uri="{FF2B5EF4-FFF2-40B4-BE49-F238E27FC236}">
                <a16:creationId xmlns:a16="http://schemas.microsoft.com/office/drawing/2014/main" id="{FB4A15CC-B575-F25D-D27E-805FE6CC1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800" y="754737"/>
            <a:ext cx="4087635" cy="4583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C3F5E6-474D-F7C3-2185-FE0583A30059}"/>
              </a:ext>
            </a:extLst>
          </p:cNvPr>
          <p:cNvSpPr txBox="1"/>
          <p:nvPr/>
        </p:nvSpPr>
        <p:spPr>
          <a:xfrm>
            <a:off x="7240800" y="5477748"/>
            <a:ext cx="4554960" cy="261610"/>
          </a:xfrm>
          <a:prstGeom prst="rect">
            <a:avLst/>
          </a:prstGeom>
          <a:noFill/>
        </p:spPr>
        <p:txBody>
          <a:bodyPr wrap="square">
            <a:spAutoFit/>
          </a:bodyPr>
          <a:lstStyle/>
          <a:p>
            <a:r>
              <a:rPr lang="en-IN" sz="1100" dirty="0"/>
              <a:t>mapsofindia.com/maps/</a:t>
            </a:r>
            <a:r>
              <a:rPr lang="en-IN" sz="1100" dirty="0" err="1"/>
              <a:t>india</a:t>
            </a:r>
            <a:r>
              <a:rPr lang="en-IN" sz="1100" dirty="0"/>
              <a:t>/population.htm</a:t>
            </a:r>
          </a:p>
        </p:txBody>
      </p:sp>
    </p:spTree>
    <p:extLst>
      <p:ext uri="{BB962C8B-B14F-4D97-AF65-F5344CB8AC3E}">
        <p14:creationId xmlns:p14="http://schemas.microsoft.com/office/powerpoint/2010/main" val="295516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37FBE-2A38-6E9B-2C6A-8AC5863ED134}"/>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AD08DAEF-F96F-456A-3E6B-CCC4DFD876DF}"/>
              </a:ext>
            </a:extLst>
          </p:cNvPr>
          <p:cNvSpPr txBox="1"/>
          <p:nvPr/>
        </p:nvSpPr>
        <p:spPr>
          <a:xfrm>
            <a:off x="875817" y="1030036"/>
            <a:ext cx="10557570" cy="707886"/>
          </a:xfrm>
          <a:prstGeom prst="rect">
            <a:avLst/>
          </a:prstGeom>
          <a:noFill/>
        </p:spPr>
        <p:txBody>
          <a:bodyPr wrap="square">
            <a:spAutoFit/>
          </a:bodyPr>
          <a:lstStyle/>
          <a:p>
            <a:pPr marL="285750" indent="-285750" algn="l" defTabSz="1188720">
              <a:buFont typeface="Wingdings" panose="05000000000000000000" pitchFamily="2" charset="2"/>
              <a:buChar char="§"/>
            </a:pPr>
            <a:endParaRPr lang="en-US" sz="2000" b="0" i="0" u="none" strike="noStrike" baseline="0" dirty="0">
              <a:solidFill>
                <a:srgbClr val="000000"/>
              </a:solidFill>
            </a:endParaRPr>
          </a:p>
          <a:p>
            <a:pPr algn="l" defTabSz="1188720"/>
            <a:endParaRPr lang="en-US" sz="2000" b="0" i="0" u="none" strike="noStrike" baseline="0" dirty="0">
              <a:solidFill>
                <a:srgbClr val="000000"/>
              </a:solidFill>
            </a:endParaRPr>
          </a:p>
        </p:txBody>
      </p:sp>
      <p:sp>
        <p:nvSpPr>
          <p:cNvPr id="2" name="Footer Placeholder 1">
            <a:extLst>
              <a:ext uri="{FF2B5EF4-FFF2-40B4-BE49-F238E27FC236}">
                <a16:creationId xmlns:a16="http://schemas.microsoft.com/office/drawing/2014/main" id="{E4D6A8BA-11C0-486B-2DE3-C830F0371334}"/>
              </a:ext>
            </a:extLst>
          </p:cNvPr>
          <p:cNvSpPr>
            <a:spLocks noGrp="1"/>
          </p:cNvSpPr>
          <p:nvPr>
            <p:ph type="ftr" sz="quarter" idx="11"/>
          </p:nvPr>
        </p:nvSpPr>
        <p:spPr/>
        <p:txBody>
          <a:bodyPr/>
          <a:lstStyle/>
          <a:p>
            <a:r>
              <a:rPr lang="en-US" dirty="0"/>
              <a:t>4</a:t>
            </a:r>
          </a:p>
        </p:txBody>
      </p:sp>
      <p:sp>
        <p:nvSpPr>
          <p:cNvPr id="3" name="TextBox 2">
            <a:extLst>
              <a:ext uri="{FF2B5EF4-FFF2-40B4-BE49-F238E27FC236}">
                <a16:creationId xmlns:a16="http://schemas.microsoft.com/office/drawing/2014/main" id="{2214A912-9E3F-7A1D-B5DD-2748605A80F4}"/>
              </a:ext>
            </a:extLst>
          </p:cNvPr>
          <p:cNvSpPr txBox="1"/>
          <p:nvPr/>
        </p:nvSpPr>
        <p:spPr>
          <a:xfrm>
            <a:off x="758613" y="1560057"/>
            <a:ext cx="6282267"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Why this topic matters</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Addresses geographic disparities in health services.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Informs data-driven decision-making for resource allocation.</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early warning systems and targeted interventions.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Actionable visualizations can empower policy-makers and healthcare providers.</a:t>
            </a:r>
          </a:p>
          <a:p>
            <a:pPr lvl="1"/>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Real-world applications: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Vaccine distribution optimization.</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Mapping of high-risk zones for infectious diseases</a:t>
            </a:r>
          </a:p>
          <a:p>
            <a:pPr algn="just"/>
            <a:endParaRPr lang="en-US" sz="2000" dirty="0">
              <a:solidFill>
                <a:srgbClr val="001D35"/>
              </a:solidFill>
              <a:latin typeface="Times New Roman" panose="02020603050405020304" pitchFamily="18" charset="0"/>
              <a:cs typeface="Times New Roman" panose="02020603050405020304" pitchFamily="18" charset="0"/>
            </a:endParaRPr>
          </a:p>
          <a:p>
            <a:pPr algn="l">
              <a:spcAft>
                <a:spcPts val="1800"/>
              </a:spcAft>
            </a:pPr>
            <a:br>
              <a:rPr lang="en-US" sz="2000" dirty="0">
                <a:solidFill>
                  <a:srgbClr val="212B32"/>
                </a:solidFill>
                <a:latin typeface="Times New Roman" panose="02020603050405020304" pitchFamily="18" charset="0"/>
                <a:cs typeface="Times New Roman" panose="02020603050405020304" pitchFamily="18" charset="0"/>
              </a:rPr>
            </a:br>
            <a:endParaRPr lang="en-US" sz="2000" dirty="0">
              <a:solidFill>
                <a:srgbClr val="001D35"/>
              </a:solidFill>
              <a:latin typeface="Times New Roman" panose="02020603050405020304" pitchFamily="18" charset="0"/>
              <a:cs typeface="Times New Roman" panose="02020603050405020304" pitchFamily="18" charset="0"/>
            </a:endParaRPr>
          </a:p>
        </p:txBody>
      </p:sp>
      <p:sp>
        <p:nvSpPr>
          <p:cNvPr id="4" name="AutoShape 4" descr="Stem Cell Treatment for Parkinson's Disease in Mumbai, India - MedAcess">
            <a:extLst>
              <a:ext uri="{FF2B5EF4-FFF2-40B4-BE49-F238E27FC236}">
                <a16:creationId xmlns:a16="http://schemas.microsoft.com/office/drawing/2014/main" id="{9636B904-84CF-CCFB-5748-35B0A2F3E90D}"/>
              </a:ext>
            </a:extLst>
          </p:cNvPr>
          <p:cNvSpPr>
            <a:spLocks noChangeAspect="1" noChangeArrowheads="1"/>
          </p:cNvSpPr>
          <p:nvPr/>
        </p:nvSpPr>
        <p:spPr bwMode="auto">
          <a:xfrm flipV="1">
            <a:off x="4375121" y="3068174"/>
            <a:ext cx="817096" cy="817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E3124362-0A38-AC3F-1051-B43606225C39}"/>
              </a:ext>
            </a:extLst>
          </p:cNvPr>
          <p:cNvSpPr txBox="1"/>
          <p:nvPr/>
        </p:nvSpPr>
        <p:spPr>
          <a:xfrm>
            <a:off x="875816" y="312684"/>
            <a:ext cx="9502624"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Importance of Population Health</a:t>
            </a:r>
            <a:endParaRPr lang="en-US" sz="2400" b="1" dirty="0">
              <a:solidFill>
                <a:srgbClr val="9E0000"/>
              </a:solidFill>
              <a:latin typeface="Times New Roman" panose="02020603050405020304" pitchFamily="18" charset="0"/>
              <a:cs typeface="Times New Roman" panose="02020603050405020304" pitchFamily="18" charset="0"/>
            </a:endParaRPr>
          </a:p>
        </p:txBody>
      </p:sp>
      <p:pic>
        <p:nvPicPr>
          <p:cNvPr id="2052" name="Picture 4" descr="Adult Vaccination Services | Comprehensive Immunization at RxDx Healthcare,  Bangalore">
            <a:extLst>
              <a:ext uri="{FF2B5EF4-FFF2-40B4-BE49-F238E27FC236}">
                <a16:creationId xmlns:a16="http://schemas.microsoft.com/office/drawing/2014/main" id="{185F1C99-D339-7CFE-40AF-4AFE871FB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708" y="1564481"/>
            <a:ext cx="4514851" cy="33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05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2F6F6-00AF-2E63-734B-7A5E10A8C74E}"/>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3B29CE-7517-1DEB-87B5-037D5FE677AC}"/>
              </a:ext>
            </a:extLst>
          </p:cNvPr>
          <p:cNvSpPr>
            <a:spLocks noGrp="1"/>
          </p:cNvSpPr>
          <p:nvPr>
            <p:ph type="ftr" sz="quarter" idx="11"/>
          </p:nvPr>
        </p:nvSpPr>
        <p:spPr/>
        <p:txBody>
          <a:bodyPr/>
          <a:lstStyle/>
          <a:p>
            <a:r>
              <a:rPr lang="en-US" dirty="0"/>
              <a:t>4</a:t>
            </a:r>
          </a:p>
        </p:txBody>
      </p:sp>
      <p:sp>
        <p:nvSpPr>
          <p:cNvPr id="4" name="AutoShape 4" descr="Stem Cell Treatment for Parkinson's Disease in Mumbai, India - MedAcess">
            <a:extLst>
              <a:ext uri="{FF2B5EF4-FFF2-40B4-BE49-F238E27FC236}">
                <a16:creationId xmlns:a16="http://schemas.microsoft.com/office/drawing/2014/main" id="{BD7E07C0-1A89-1A37-C14E-3607F01D2D4C}"/>
              </a:ext>
            </a:extLst>
          </p:cNvPr>
          <p:cNvSpPr>
            <a:spLocks noChangeAspect="1" noChangeArrowheads="1"/>
          </p:cNvSpPr>
          <p:nvPr/>
        </p:nvSpPr>
        <p:spPr bwMode="auto">
          <a:xfrm flipV="1">
            <a:off x="4375121" y="3068174"/>
            <a:ext cx="817096" cy="817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TextBox 12">
            <a:extLst>
              <a:ext uri="{FF2B5EF4-FFF2-40B4-BE49-F238E27FC236}">
                <a16:creationId xmlns:a16="http://schemas.microsoft.com/office/drawing/2014/main" id="{1ED65B2F-CC82-E6C0-9000-54EED23BD998}"/>
              </a:ext>
            </a:extLst>
          </p:cNvPr>
          <p:cNvSpPr txBox="1"/>
          <p:nvPr/>
        </p:nvSpPr>
        <p:spPr>
          <a:xfrm>
            <a:off x="875816" y="1010245"/>
            <a:ext cx="10291294" cy="461664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Problem</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important to closely monitor the vaccination rate in highly populated country to ensure the success rate in preventing communicable diseases.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Fragmented and underutilized health data in India, lack of geospatial analysis tools.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Solution:</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 GIS-based platform for disease mapping and trend analysis.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demographic and health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But by using QGIS platform, choropleth map of the vaccination rate can be plotted and the program can be monitored.</a:t>
            </a:r>
          </a:p>
          <a:p>
            <a:pPr marL="742950" lvl="1" indent="-285750">
              <a:buFont typeface="Arial" panose="020B0604020202020204" pitchFamily="34" charset="0"/>
              <a:buChar char="•"/>
            </a:pPr>
            <a:endParaRPr lang="en-US" dirty="0"/>
          </a:p>
          <a:p>
            <a:endParaRPr lang="en-US" sz="1800" dirty="0"/>
          </a:p>
          <a:p>
            <a:endParaRPr lang="en-IN" dirty="0"/>
          </a:p>
        </p:txBody>
      </p:sp>
      <p:sp>
        <p:nvSpPr>
          <p:cNvPr id="3" name="TextBox 2">
            <a:extLst>
              <a:ext uri="{FF2B5EF4-FFF2-40B4-BE49-F238E27FC236}">
                <a16:creationId xmlns:a16="http://schemas.microsoft.com/office/drawing/2014/main" id="{EB221A76-DAC2-8C32-7F48-183C9836950B}"/>
              </a:ext>
            </a:extLst>
          </p:cNvPr>
          <p:cNvSpPr txBox="1"/>
          <p:nvPr/>
        </p:nvSpPr>
        <p:spPr>
          <a:xfrm>
            <a:off x="875816" y="167209"/>
            <a:ext cx="8165314"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Objective</a:t>
            </a:r>
            <a:endParaRPr lang="en-US" sz="2400" b="1" dirty="0">
              <a:solidFill>
                <a:srgbClr val="9E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90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B39AC-1C04-F3A9-66AF-C034B10F47D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7AE3189D-E0BD-268B-431C-32092A87DB82}"/>
              </a:ext>
            </a:extLst>
          </p:cNvPr>
          <p:cNvSpPr txBox="1"/>
          <p:nvPr/>
        </p:nvSpPr>
        <p:spPr>
          <a:xfrm>
            <a:off x="875816" y="355779"/>
            <a:ext cx="7498163"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Tools and Data Source</a:t>
            </a:r>
          </a:p>
        </p:txBody>
      </p:sp>
      <p:sp>
        <p:nvSpPr>
          <p:cNvPr id="2" name="Footer Placeholder 1">
            <a:extLst>
              <a:ext uri="{FF2B5EF4-FFF2-40B4-BE49-F238E27FC236}">
                <a16:creationId xmlns:a16="http://schemas.microsoft.com/office/drawing/2014/main" id="{A0C38B3D-88A4-5AC5-6D38-EF071552ABC4}"/>
              </a:ext>
            </a:extLst>
          </p:cNvPr>
          <p:cNvSpPr>
            <a:spLocks noGrp="1"/>
          </p:cNvSpPr>
          <p:nvPr>
            <p:ph type="ftr" sz="quarter" idx="11"/>
          </p:nvPr>
        </p:nvSpPr>
        <p:spPr/>
        <p:txBody>
          <a:bodyPr/>
          <a:lstStyle/>
          <a:p>
            <a:r>
              <a:rPr lang="en-US" dirty="0"/>
              <a:t>5</a:t>
            </a:r>
          </a:p>
        </p:txBody>
      </p:sp>
      <p:sp>
        <p:nvSpPr>
          <p:cNvPr id="3" name="TextBox 2">
            <a:extLst>
              <a:ext uri="{FF2B5EF4-FFF2-40B4-BE49-F238E27FC236}">
                <a16:creationId xmlns:a16="http://schemas.microsoft.com/office/drawing/2014/main" id="{8113384A-C6BA-B061-F4BD-28DA632BF650}"/>
              </a:ext>
            </a:extLst>
          </p:cNvPr>
          <p:cNvSpPr txBox="1"/>
          <p:nvPr/>
        </p:nvSpPr>
        <p:spPr>
          <a:xfrm>
            <a:off x="1044686" y="1366163"/>
            <a:ext cx="5641864" cy="406265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Tools: </a:t>
            </a:r>
          </a:p>
          <a:p>
            <a:r>
              <a:rPr lang="en-US" sz="2000" dirty="0">
                <a:latin typeface="Times New Roman" panose="02020603050405020304" pitchFamily="18" charset="0"/>
                <a:cs typeface="Times New Roman" panose="02020603050405020304" pitchFamily="18" charset="0"/>
              </a:rPr>
              <a:t>1. QGIS </a:t>
            </a:r>
            <a:r>
              <a:rPr lang="en-US" sz="2000" b="0" i="0" dirty="0">
                <a:effectLst/>
                <a:latin typeface="Times New Roman" panose="02020603050405020304" pitchFamily="18" charset="0"/>
                <a:cs typeface="Times New Roman" panose="02020603050405020304" pitchFamily="18" charset="0"/>
              </a:rPr>
              <a:t>open-source Geographic Information System (GIS) software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Data source:</a:t>
            </a:r>
          </a:p>
          <a:p>
            <a:r>
              <a:rPr lang="en-US" sz="2000" dirty="0">
                <a:latin typeface="Times New Roman" panose="02020603050405020304" pitchFamily="18" charset="0"/>
                <a:cs typeface="Times New Roman" panose="02020603050405020304" pitchFamily="18" charset="0"/>
              </a:rPr>
              <a:t>1. Shape files of spatial data of India (district-wise) from GADM</a:t>
            </a:r>
          </a:p>
          <a:p>
            <a:r>
              <a:rPr lang="en-US" sz="2000" dirty="0">
                <a:latin typeface="Times New Roman" panose="02020603050405020304" pitchFamily="18" charset="0"/>
                <a:cs typeface="Times New Roman" panose="02020603050405020304" pitchFamily="18" charset="0"/>
              </a:rPr>
              <a:t>2. CSV files of vaccination rate from IDSP (Integrated Disease Surveillance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NFHS (National Family Health Survey) and Open budgets India/Data meet </a:t>
            </a:r>
            <a:r>
              <a:rPr lang="en-US" sz="2000" dirty="0" err="1">
                <a:latin typeface="Times New Roman" panose="02020603050405020304" pitchFamily="18" charset="0"/>
                <a:cs typeface="Times New Roman" panose="02020603050405020304" pitchFamily="18" charset="0"/>
              </a:rPr>
              <a:t>Github</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Population </a:t>
            </a:r>
            <a:r>
              <a:rPr lang="en-US" sz="2000" dirty="0" err="1">
                <a:latin typeface="Times New Roman" panose="02020603050405020304" pitchFamily="18" charset="0"/>
                <a:cs typeface="Times New Roman" panose="02020603050405020304" pitchFamily="18" charset="0"/>
              </a:rPr>
              <a:t>datas</a:t>
            </a:r>
            <a:r>
              <a:rPr lang="en-US" sz="2000" dirty="0">
                <a:latin typeface="Times New Roman" panose="02020603050405020304" pitchFamily="18" charset="0"/>
                <a:cs typeface="Times New Roman" panose="02020603050405020304" pitchFamily="18" charset="0"/>
              </a:rPr>
              <a:t>: Census 2011 Govt. of India.   </a:t>
            </a:r>
            <a:br>
              <a:rPr lang="en-US" sz="1800" dirty="0"/>
            </a:br>
            <a:endParaRPr lang="en-US" sz="1800" dirty="0"/>
          </a:p>
        </p:txBody>
      </p:sp>
      <p:pic>
        <p:nvPicPr>
          <p:cNvPr id="4098" name="Picture 2" descr="Qgis 101 | Udemy">
            <a:extLst>
              <a:ext uri="{FF2B5EF4-FFF2-40B4-BE49-F238E27FC236}">
                <a16:creationId xmlns:a16="http://schemas.microsoft.com/office/drawing/2014/main" id="{0A2B3AB2-9219-9139-FFD0-A2D1C2F0F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157" y="1607859"/>
            <a:ext cx="5704843"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5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C146-42BA-7368-B107-FA48C35CD995}"/>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EC5A75E7-4893-ECD5-B613-14FC6743622D}"/>
              </a:ext>
            </a:extLst>
          </p:cNvPr>
          <p:cNvSpPr txBox="1"/>
          <p:nvPr/>
        </p:nvSpPr>
        <p:spPr>
          <a:xfrm>
            <a:off x="1001546" y="254189"/>
            <a:ext cx="7498163"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Workflow</a:t>
            </a:r>
          </a:p>
        </p:txBody>
      </p:sp>
      <p:sp>
        <p:nvSpPr>
          <p:cNvPr id="2" name="Footer Placeholder 1">
            <a:extLst>
              <a:ext uri="{FF2B5EF4-FFF2-40B4-BE49-F238E27FC236}">
                <a16:creationId xmlns:a16="http://schemas.microsoft.com/office/drawing/2014/main" id="{60B90CE1-03B1-D103-D36E-33D1A1E18233}"/>
              </a:ext>
            </a:extLst>
          </p:cNvPr>
          <p:cNvSpPr>
            <a:spLocks noGrp="1"/>
          </p:cNvSpPr>
          <p:nvPr>
            <p:ph type="ftr" sz="quarter" idx="11"/>
          </p:nvPr>
        </p:nvSpPr>
        <p:spPr/>
        <p:txBody>
          <a:bodyPr/>
          <a:lstStyle/>
          <a:p>
            <a:r>
              <a:rPr lang="en-US" dirty="0"/>
              <a:t>5</a:t>
            </a:r>
          </a:p>
        </p:txBody>
      </p:sp>
      <p:graphicFrame>
        <p:nvGraphicFramePr>
          <p:cNvPr id="4" name="Diagram 3">
            <a:extLst>
              <a:ext uri="{FF2B5EF4-FFF2-40B4-BE49-F238E27FC236}">
                <a16:creationId xmlns:a16="http://schemas.microsoft.com/office/drawing/2014/main" id="{79894AA0-B726-8161-7A8D-023F8714BCB2}"/>
              </a:ext>
            </a:extLst>
          </p:cNvPr>
          <p:cNvGraphicFramePr/>
          <p:nvPr>
            <p:extLst>
              <p:ext uri="{D42A27DB-BD31-4B8C-83A1-F6EECF244321}">
                <p14:modId xmlns:p14="http://schemas.microsoft.com/office/powerpoint/2010/main" val="973968450"/>
              </p:ext>
            </p:extLst>
          </p:nvPr>
        </p:nvGraphicFramePr>
        <p:xfrm>
          <a:off x="2032000" y="962076"/>
          <a:ext cx="8323580" cy="5064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05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5DFBC-47FE-AA0D-5A52-EF5698E60FA9}"/>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A44DACAE-F709-723E-F2E7-6935AFD7A1FC}"/>
              </a:ext>
            </a:extLst>
          </p:cNvPr>
          <p:cNvSpPr txBox="1"/>
          <p:nvPr/>
        </p:nvSpPr>
        <p:spPr>
          <a:xfrm>
            <a:off x="1001546" y="254189"/>
            <a:ext cx="7498163" cy="707886"/>
          </a:xfrm>
          <a:prstGeom prst="rect">
            <a:avLst/>
          </a:prstGeom>
          <a:noFill/>
        </p:spPr>
        <p:txBody>
          <a:bodyPr wrap="square">
            <a:spAutoFit/>
          </a:bodyPr>
          <a:lstStyle/>
          <a:p>
            <a:r>
              <a:rPr lang="en-US" sz="4000" b="1" dirty="0">
                <a:solidFill>
                  <a:srgbClr val="9E0000"/>
                </a:solidFill>
                <a:latin typeface="Times New Roman" panose="02020603050405020304" pitchFamily="18" charset="0"/>
                <a:cs typeface="Times New Roman" panose="02020603050405020304" pitchFamily="18" charset="0"/>
              </a:rPr>
              <a:t>GIS Outputs and Results</a:t>
            </a:r>
          </a:p>
        </p:txBody>
      </p:sp>
      <p:sp>
        <p:nvSpPr>
          <p:cNvPr id="2" name="Footer Placeholder 1">
            <a:extLst>
              <a:ext uri="{FF2B5EF4-FFF2-40B4-BE49-F238E27FC236}">
                <a16:creationId xmlns:a16="http://schemas.microsoft.com/office/drawing/2014/main" id="{C46A9ADE-4996-800F-C86B-F9C4124B54A1}"/>
              </a:ext>
            </a:extLst>
          </p:cNvPr>
          <p:cNvSpPr>
            <a:spLocks noGrp="1"/>
          </p:cNvSpPr>
          <p:nvPr>
            <p:ph type="ftr" sz="quarter" idx="11"/>
          </p:nvPr>
        </p:nvSpPr>
        <p:spPr/>
        <p:txBody>
          <a:bodyPr/>
          <a:lstStyle/>
          <a:p>
            <a:r>
              <a:rPr lang="en-US" dirty="0"/>
              <a:t>5</a:t>
            </a:r>
          </a:p>
        </p:txBody>
      </p:sp>
      <p:sp>
        <p:nvSpPr>
          <p:cNvPr id="3" name="TextBox 2">
            <a:extLst>
              <a:ext uri="{FF2B5EF4-FFF2-40B4-BE49-F238E27FC236}">
                <a16:creationId xmlns:a16="http://schemas.microsoft.com/office/drawing/2014/main" id="{E1816C04-B090-B32D-6586-0F048D2E5F13}"/>
              </a:ext>
            </a:extLst>
          </p:cNvPr>
          <p:cNvSpPr txBox="1"/>
          <p:nvPr/>
        </p:nvSpPr>
        <p:spPr>
          <a:xfrm>
            <a:off x="4979369" y="5877291"/>
            <a:ext cx="236475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1. India District-wise Map</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235E61-0205-70CB-7844-BC3C2E3A945E}"/>
              </a:ext>
            </a:extLst>
          </p:cNvPr>
          <p:cNvPicPr>
            <a:picLocks noChangeAspect="1"/>
          </p:cNvPicPr>
          <p:nvPr/>
        </p:nvPicPr>
        <p:blipFill>
          <a:blip r:embed="rId3"/>
          <a:srcRect t="3666" b="5332"/>
          <a:stretch/>
        </p:blipFill>
        <p:spPr>
          <a:xfrm>
            <a:off x="1577340" y="1145178"/>
            <a:ext cx="8843009" cy="4526583"/>
          </a:xfrm>
          <a:prstGeom prst="rect">
            <a:avLst/>
          </a:prstGeom>
          <a:ln>
            <a:solidFill>
              <a:schemeClr val="tx1"/>
            </a:solidFill>
          </a:ln>
        </p:spPr>
      </p:pic>
    </p:spTree>
    <p:extLst>
      <p:ext uri="{BB962C8B-B14F-4D97-AF65-F5344CB8AC3E}">
        <p14:creationId xmlns:p14="http://schemas.microsoft.com/office/powerpoint/2010/main" val="72979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7CB75-E6AB-7F7E-6FC0-E6F62401ACF4}"/>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A8342B81-F20A-19F5-1210-F73A19FF6E6A}"/>
              </a:ext>
            </a:extLst>
          </p:cNvPr>
          <p:cNvSpPr txBox="1"/>
          <p:nvPr/>
        </p:nvSpPr>
        <p:spPr>
          <a:xfrm>
            <a:off x="875816" y="502827"/>
            <a:ext cx="10557570" cy="523220"/>
          </a:xfrm>
          <a:prstGeom prst="rect">
            <a:avLst/>
          </a:prstGeom>
          <a:noFill/>
        </p:spPr>
        <p:txBody>
          <a:bodyPr wrap="square">
            <a:spAutoFit/>
          </a:bodyPr>
          <a:lstStyle/>
          <a:p>
            <a:r>
              <a:rPr lang="en-US" sz="2800" b="1" dirty="0">
                <a:solidFill>
                  <a:srgbClr val="9E0000"/>
                </a:solidFill>
                <a:latin typeface="Arial" panose="020B0604020202020204" pitchFamily="34" charset="0"/>
                <a:cs typeface="Arial" panose="020B0604020202020204" pitchFamily="34" charset="0"/>
              </a:rPr>
              <a:t>Choropleth maps of India’s Vaccination program</a:t>
            </a:r>
            <a:endParaRPr lang="en-US" sz="2400" b="1" dirty="0">
              <a:solidFill>
                <a:srgbClr val="9E0000"/>
              </a:solidFill>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C9E6227D-71E6-0E3A-6440-647A3E72C196}"/>
              </a:ext>
            </a:extLst>
          </p:cNvPr>
          <p:cNvSpPr>
            <a:spLocks noChangeArrowheads="1"/>
          </p:cNvSpPr>
          <p:nvPr/>
        </p:nvSpPr>
        <p:spPr bwMode="auto">
          <a:xfrm>
            <a:off x="860366" y="1649679"/>
            <a:ext cx="648375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CFCC9EEF-2B21-2CBB-CA7B-88F5A1E56479}"/>
              </a:ext>
            </a:extLst>
          </p:cNvPr>
          <p:cNvSpPr>
            <a:spLocks noGrp="1"/>
          </p:cNvSpPr>
          <p:nvPr>
            <p:ph type="ftr" sz="quarter" idx="11"/>
          </p:nvPr>
        </p:nvSpPr>
        <p:spPr/>
        <p:txBody>
          <a:bodyPr/>
          <a:lstStyle/>
          <a:p>
            <a:r>
              <a:rPr lang="en-US" dirty="0"/>
              <a:t>10</a:t>
            </a:r>
          </a:p>
        </p:txBody>
      </p:sp>
      <p:pic>
        <p:nvPicPr>
          <p:cNvPr id="3" name="Picture 2" descr="Fig 1">
            <a:extLst>
              <a:ext uri="{FF2B5EF4-FFF2-40B4-BE49-F238E27FC236}">
                <a16:creationId xmlns:a16="http://schemas.microsoft.com/office/drawing/2014/main" id="{FD04E4AF-B31D-9748-E47A-BAF7EF446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398" y="1437096"/>
            <a:ext cx="5446971" cy="4508205"/>
          </a:xfrm>
          <a:prstGeom prst="rect">
            <a:avLst/>
          </a:prstGeom>
          <a:solidFill>
            <a:schemeClr val="bg1"/>
          </a:solidFill>
        </p:spPr>
      </p:pic>
      <p:sp>
        <p:nvSpPr>
          <p:cNvPr id="2" name="TextBox 1">
            <a:extLst>
              <a:ext uri="{FF2B5EF4-FFF2-40B4-BE49-F238E27FC236}">
                <a16:creationId xmlns:a16="http://schemas.microsoft.com/office/drawing/2014/main" id="{8C7506CB-E2C7-A8D0-5D31-41938E11D6F3}"/>
              </a:ext>
            </a:extLst>
          </p:cNvPr>
          <p:cNvSpPr txBox="1"/>
          <p:nvPr/>
        </p:nvSpPr>
        <p:spPr>
          <a:xfrm>
            <a:off x="4282139" y="5886668"/>
            <a:ext cx="2552302"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Fig 2. </a:t>
            </a:r>
            <a:r>
              <a:rPr lang="en-US" sz="1400" dirty="0" err="1">
                <a:latin typeface="Times New Roman" panose="02020603050405020304" pitchFamily="18" charset="0"/>
                <a:cs typeface="Times New Roman" panose="02020603050405020304" pitchFamily="18" charset="0"/>
              </a:rPr>
              <a:t>Chroropleth</a:t>
            </a:r>
            <a:r>
              <a:rPr lang="en-US" sz="1400" dirty="0">
                <a:latin typeface="Times New Roman" panose="02020603050405020304" pitchFamily="18" charset="0"/>
                <a:cs typeface="Times New Roman" panose="02020603050405020304" pitchFamily="18" charset="0"/>
              </a:rPr>
              <a:t> map Example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463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10727</TotalTime>
  <Words>1612</Words>
  <Application>Microsoft Office PowerPoint</Application>
  <PresentationFormat>Widescreen</PresentationFormat>
  <Paragraphs>193</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Avenir Next Regular</vt:lpstr>
      <vt:lpstr>Calibri</vt:lpstr>
      <vt:lpstr>Calibri Light</vt:lpstr>
      <vt:lpstr>Helvetica</vt:lpstr>
      <vt:lpstr>Myriad Pro</vt:lpstr>
      <vt:lpstr>Times New Roman</vt:lpstr>
      <vt:lpstr>Wingdings</vt:lpstr>
      <vt:lpstr>Office Theme</vt:lpstr>
      <vt:lpstr>Community Vaccination Rate Analytics of India using QGIS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priyatash20@outlook.com</cp:lastModifiedBy>
  <cp:revision>302</cp:revision>
  <cp:lastPrinted>2016-04-14T19:29:19Z</cp:lastPrinted>
  <dcterms:created xsi:type="dcterms:W3CDTF">2016-04-13T13:43:46Z</dcterms:created>
  <dcterms:modified xsi:type="dcterms:W3CDTF">2025-04-18T03:56:18Z</dcterms:modified>
</cp:coreProperties>
</file>