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D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800C-FABF-49DD-BF18-A24ABE2CE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8155B-74B5-4B02-8107-022260D26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85135-1D86-4CDD-8EDC-E8A061933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92E2-D28B-41FF-9B74-3B16F3C68C0D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1ED47-139B-4908-AE1D-F360C241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AF02C-3833-41D1-B0CD-72B07C63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A5B6-3A30-4CE0-BB9F-561B3D96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6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1726-CA4A-45CD-9C49-CA7A6C10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8A3D6-018B-47D8-86A7-1B2466900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7899-7D71-409E-A761-3552346D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92E2-D28B-41FF-9B74-3B16F3C68C0D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55648-B963-48C4-BF93-25909743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1DA93-5482-4862-830F-8FE44FAF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A5B6-3A30-4CE0-BB9F-561B3D96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E8FC5-D04F-43E9-BC29-50B230A42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1E5A7-63DB-4D73-91ED-3225A0B9F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F0699-8398-4E28-A761-3092D652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92E2-D28B-41FF-9B74-3B16F3C68C0D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295E-EF05-4FA8-BFA0-2BD53A30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AA018-B11B-4A11-A416-9B358E8D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A5B6-3A30-4CE0-BB9F-561B3D96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6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8763-0346-4F30-8F8A-4896ED1D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0C42D-A7BB-4521-9AEC-A04511E6D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0F6D9-7583-4BE9-90A4-24CD9D1F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92E2-D28B-41FF-9B74-3B16F3C68C0D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3A8CA-CD75-4053-AF14-B8599A29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105E4-0EA5-40E2-9E04-A1B702AB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A5B6-3A30-4CE0-BB9F-561B3D96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8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F4B0-154D-4CFD-9534-E159FE65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4C563-4596-4AA5-B5B3-8E53E47B3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A10D9-CF01-4948-B22A-63392F9A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92E2-D28B-41FF-9B74-3B16F3C68C0D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BD66E-67D1-4C72-9D5B-568102D2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3488C-3B0A-41F0-BF53-E4D0A4ED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A5B6-3A30-4CE0-BB9F-561B3D96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0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2993-0B10-4C77-9629-E4F0E8F6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9FEE4-EFEA-4600-A7D0-BEF205DC4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6FCEF-684C-4548-9C6A-1245F84F9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FE65A-3E5D-4E3B-BD25-5E0D1333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92E2-D28B-41FF-9B74-3B16F3C68C0D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3594A-6960-4422-9976-5B295D57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950A6-B4AB-4DDE-AB1F-8AEBA689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A5B6-3A30-4CE0-BB9F-561B3D96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0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80AC-C0DF-45EA-8CA8-42B1475F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EC185-FC78-4E1D-A4A3-C8D5C72B2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ED084-4AB2-49A7-89CA-544A0BF4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535FD-5A5E-4D33-86D3-8A2C185B5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CEFA40-16AE-4A99-B7F5-AA2E967B5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6BA868-79D8-49B4-88B1-AE2E869C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92E2-D28B-41FF-9B74-3B16F3C68C0D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9735E-C29F-4224-8870-13416CDC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DA5F2-FEF2-40DE-8EDF-66DEEA5C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A5B6-3A30-4CE0-BB9F-561B3D96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3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85A8-4D39-4D22-A10C-F93C3FFB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32EF1-51AE-4FDC-90AC-871B7A25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92E2-D28B-41FF-9B74-3B16F3C68C0D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62018-5516-4063-A933-71E89137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F3411-2317-4383-85CA-621963EB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A5B6-3A30-4CE0-BB9F-561B3D96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8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082D0-E8BC-40D4-A03B-173C006C5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92E2-D28B-41FF-9B74-3B16F3C68C0D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02377-9624-41EF-9F8B-E766CB5E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97DD6-742F-4E02-BFBA-7796D818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A5B6-3A30-4CE0-BB9F-561B3D96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1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634C-655E-43CC-AE20-58996AFC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3DA19-F4FB-4799-8A23-F0D59C13C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68620-F49C-41C4-8890-D6C6FBBD8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006FF-C5E5-44BC-B4C5-BF9C44B68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92E2-D28B-41FF-9B74-3B16F3C68C0D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F886F-594F-4263-A5C1-F43B13C4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E548B-504C-4315-8382-CE9224A4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A5B6-3A30-4CE0-BB9F-561B3D96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3444-EB82-4B18-B500-2E3A7F71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CADFA-C3FE-4C3E-8716-362AB9420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E6667-43B7-4606-A679-CA1BBA81E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60B46-F2ED-4F8C-AC5F-E03F6549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92E2-D28B-41FF-9B74-3B16F3C68C0D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A06D2-AE15-4D45-8758-461300B6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18B2D-954A-45AD-8D6D-5D484494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A5B6-3A30-4CE0-BB9F-561B3D96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5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510AF-D642-46CD-9325-9B867C9A4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B85F6-C595-4D55-A984-632925696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B0916-95A4-4C88-B034-98198E998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D92E2-D28B-41FF-9B74-3B16F3C68C0D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46E43-B2F5-4299-AF6A-6C50BB824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8BD41-FFE6-4442-9A44-73F7F47E1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EA5B6-3A30-4CE0-BB9F-561B3D96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5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eatureddeveloper.herokuapp.com/#/hom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nyk.io/test/github/sagajayakumar/FeaturedDeveloperVue" TargetMode="External"/><Relationship Id="rId2" Type="http://schemas.openxmlformats.org/officeDocument/2006/relationships/hyperlink" Target="https://github.com/KeerthiMuli/Featured-Developer-Proposa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agajayakumar.github.io/featured_developer_code_coverage/" TargetMode="External"/><Relationship Id="rId5" Type="http://schemas.openxmlformats.org/officeDocument/2006/relationships/hyperlink" Target="https://sagajayakumar.github.io/featured_developer_javadoc/com/nwmsufeatureddevelopersthreeb/featureddevelopersthreeb/package-summary.html" TargetMode="External"/><Relationship Id="rId4" Type="http://schemas.openxmlformats.org/officeDocument/2006/relationships/hyperlink" Target="https://featured-developers-threeb.herokuapp.com/swagger-ui/index.html?configUrl=/v3/api-docs/swagger-confi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10508E5-2900-482C-A931-4DA9E46B33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79" b="187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6B575-E539-4798-93E5-540E1121E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1006867"/>
            <a:ext cx="3852041" cy="1510302"/>
          </a:xfrm>
        </p:spPr>
        <p:txBody>
          <a:bodyPr>
            <a:normAutofit/>
          </a:bodyPr>
          <a:lstStyle/>
          <a:p>
            <a:r>
              <a:rPr lang="en-US" sz="4400" b="1" dirty="0"/>
              <a:t>FEATURED DEVELOPERS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96337-E14B-4919-9C17-DD586E424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3256907"/>
            <a:ext cx="4330262" cy="2669051"/>
          </a:xfrm>
        </p:spPr>
        <p:txBody>
          <a:bodyPr>
            <a:noAutofit/>
          </a:bodyPr>
          <a:lstStyle/>
          <a:p>
            <a:r>
              <a:rPr lang="en-US" sz="1800" b="1" dirty="0"/>
              <a:t>SEC 03-03</a:t>
            </a:r>
          </a:p>
          <a:p>
            <a:r>
              <a:rPr lang="en-US" sz="1800" dirty="0"/>
              <a:t>KEERTHI MULI</a:t>
            </a:r>
          </a:p>
          <a:p>
            <a:r>
              <a:rPr lang="en-US" sz="1800" dirty="0"/>
              <a:t>RASAGNA REDDY BANDA</a:t>
            </a:r>
          </a:p>
          <a:p>
            <a:r>
              <a:rPr lang="en-US" sz="1800" dirty="0"/>
              <a:t>JAYA KUMAR SAGA</a:t>
            </a:r>
          </a:p>
          <a:p>
            <a:r>
              <a:rPr lang="en-US" sz="1800" dirty="0"/>
              <a:t>SHIVA RAM KOTHAPALLY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290063-2E9A-4F46-970B-B314CB992E94}"/>
              </a:ext>
            </a:extLst>
          </p:cNvPr>
          <p:cNvSpPr txBox="1"/>
          <p:nvPr/>
        </p:nvSpPr>
        <p:spPr>
          <a:xfrm>
            <a:off x="317937" y="400692"/>
            <a:ext cx="524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hlinkClick r:id="rId3"/>
              </a:rPr>
              <a:t>https://featureddeveloper.herokuapp.com/#/home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53657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DD54-B0BF-4B11-AD82-9210511E5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2194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6"/>
                </a:solidFill>
              </a:rPr>
              <a:t>O</a:t>
            </a:r>
            <a:r>
              <a:rPr lang="en-US" b="1" dirty="0"/>
              <a:t>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3C90A-41EF-4A1E-92C4-F20BE7265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19218"/>
            <a:ext cx="9144000" cy="380143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One place for all the developer's information in the class.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Anyone can use this app by using theirs GitHub.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Can do CRUD operations.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PWA</a:t>
            </a:r>
          </a:p>
        </p:txBody>
      </p:sp>
    </p:spTree>
    <p:extLst>
      <p:ext uri="{BB962C8B-B14F-4D97-AF65-F5344CB8AC3E}">
        <p14:creationId xmlns:p14="http://schemas.microsoft.com/office/powerpoint/2010/main" val="137721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1">
            <a:extLst>
              <a:ext uri="{FF2B5EF4-FFF2-40B4-BE49-F238E27FC236}">
                <a16:creationId xmlns:a16="http://schemas.microsoft.com/office/drawing/2014/main" id="{18FD74D4-C0F3-4E5B-9628-885593F0B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EC34DF-EBEA-49B4-932E-9F5711A5D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864" y="891540"/>
            <a:ext cx="4898135" cy="13603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dirty="0">
                <a:solidFill>
                  <a:schemeClr val="accent6"/>
                </a:solidFill>
              </a:rPr>
              <a:t>S</a:t>
            </a:r>
            <a:r>
              <a:rPr lang="en-US" sz="4400" b="1" dirty="0"/>
              <a:t>tack</a:t>
            </a:r>
          </a:p>
        </p:txBody>
      </p:sp>
      <p:sp>
        <p:nvSpPr>
          <p:cNvPr id="39" name="Rectangle 33">
            <a:extLst>
              <a:ext uri="{FF2B5EF4-FFF2-40B4-BE49-F238E27FC236}">
                <a16:creationId xmlns:a16="http://schemas.microsoft.com/office/drawing/2014/main" id="{32B55C8B-67FA-4A4B-8390-0AB46D3E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F7BFC-5E46-4083-A473-C8AC1C901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864" y="2412747"/>
            <a:ext cx="4878978" cy="363143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Java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Vue.js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Heroku Postgres SQL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Heroku (server)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309C2CE7-B8CE-492F-ACE4-AAA0B6BA2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142" y="3864807"/>
            <a:ext cx="2086108" cy="1813551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95E93076-1C53-47E4-B637-8DAEC18D9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187" y="891540"/>
            <a:ext cx="1304813" cy="2385945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AA885136-FCE7-427E-A252-A86568B1A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982" y="4335172"/>
            <a:ext cx="2086108" cy="880265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D34346A-78A2-47AA-8300-3CF5EC4FAD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982" y="1009168"/>
            <a:ext cx="2081313" cy="215069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505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E792-4AF5-4920-9484-AFC772FAB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677"/>
            <a:ext cx="9144000" cy="93494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H</a:t>
            </a:r>
            <a:r>
              <a:rPr lang="en-US" dirty="0"/>
              <a:t>omepage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C0896-DD20-437E-8CF5-91DF21A76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7847"/>
            <a:ext cx="9144000" cy="308995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46FA2-8BDE-43E3-AA28-9FC879CC9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30210"/>
            <a:ext cx="9722777" cy="516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244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167C-A84C-4AF1-A023-7A8666C70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6998"/>
            <a:ext cx="9144000" cy="87330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V</a:t>
            </a:r>
            <a:r>
              <a:rPr lang="en-US" dirty="0"/>
              <a:t>iew </a:t>
            </a:r>
            <a:r>
              <a:rPr lang="en-US" dirty="0">
                <a:solidFill>
                  <a:schemeClr val="accent6"/>
                </a:solidFill>
              </a:rPr>
              <a:t>A</a:t>
            </a:r>
            <a:r>
              <a:rPr lang="en-US" dirty="0"/>
              <a:t>ll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28C1D-5D84-462C-80B1-516C79C49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6202"/>
            <a:ext cx="9144000" cy="315159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92918-05F7-41DE-8B1E-5E208850C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33514"/>
            <a:ext cx="9852837" cy="523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3216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AF334-6834-41FC-99FD-86D32F73B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76400"/>
            <a:ext cx="3810000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Documents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2EA75-681E-4BCC-AE06-29ECB12D4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1604" y="1676400"/>
            <a:ext cx="5638796" cy="350520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55000"/>
                  </a:schemeClr>
                </a:solidFill>
                <a:hlinkClick r:id="rId2"/>
              </a:rPr>
              <a:t>Proposal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55000"/>
                  </a:schemeClr>
                </a:solidFill>
                <a:hlinkClick r:id="rId2"/>
              </a:rPr>
              <a:t>Codacy</a:t>
            </a:r>
            <a:endParaRPr lang="en-US">
              <a:solidFill>
                <a:schemeClr val="tx1">
                  <a:alpha val="55000"/>
                </a:schemeClr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55000"/>
                  </a:schemeClr>
                </a:solidFill>
                <a:hlinkClick r:id="rId3"/>
              </a:rPr>
              <a:t>Snyk</a:t>
            </a:r>
            <a:endParaRPr lang="en-US">
              <a:solidFill>
                <a:schemeClr val="tx1">
                  <a:alpha val="55000"/>
                </a:schemeClr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55000"/>
                  </a:schemeClr>
                </a:solidFill>
                <a:hlinkClick r:id="rId4"/>
              </a:rPr>
              <a:t>Swagger</a:t>
            </a:r>
            <a:endParaRPr lang="en-US">
              <a:solidFill>
                <a:schemeClr val="tx1">
                  <a:alpha val="55000"/>
                </a:schemeClr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55000"/>
                  </a:schemeClr>
                </a:solidFill>
                <a:hlinkClick r:id="rId5"/>
              </a:rPr>
              <a:t>Javadoc</a:t>
            </a:r>
            <a:endParaRPr lang="en-US">
              <a:solidFill>
                <a:schemeClr val="tx1">
                  <a:alpha val="55000"/>
                </a:schemeClr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55000"/>
                  </a:schemeClr>
                </a:solidFill>
                <a:hlinkClick r:id="rId6"/>
              </a:rPr>
              <a:t>Code coverage Report</a:t>
            </a:r>
            <a:endParaRPr lang="en-US">
              <a:solidFill>
                <a:schemeClr val="tx1">
                  <a:alpha val="55000"/>
                </a:schemeClr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51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9">
            <a:extLst>
              <a:ext uri="{FF2B5EF4-FFF2-40B4-BE49-F238E27FC236}">
                <a16:creationId xmlns:a16="http://schemas.microsoft.com/office/drawing/2014/main" id="{B51F6560-D61C-400F-B71A-3FDEBF451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6" descr="Logo&#10;&#10;Description automatically generated">
            <a:extLst>
              <a:ext uri="{FF2B5EF4-FFF2-40B4-BE49-F238E27FC236}">
                <a16:creationId xmlns:a16="http://schemas.microsoft.com/office/drawing/2014/main" id="{3AA8B24E-CD0F-49E5-9888-C0898480C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1" y="955497"/>
            <a:ext cx="5351703" cy="5351703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5" name="Content Placeholder 4" descr="A picture containing text, stationary, pencil&#10;&#10;Description automatically generated">
            <a:extLst>
              <a:ext uri="{FF2B5EF4-FFF2-40B4-BE49-F238E27FC236}">
                <a16:creationId xmlns:a16="http://schemas.microsoft.com/office/drawing/2014/main" id="{522D87D3-70A1-403F-B0AC-7EC2AE2DD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411" y="241983"/>
            <a:ext cx="4548913" cy="6065218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4057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80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FEATURED DEVELOPERS</vt:lpstr>
      <vt:lpstr>Overview</vt:lpstr>
      <vt:lpstr>Stack</vt:lpstr>
      <vt:lpstr>Homepage</vt:lpstr>
      <vt:lpstr>View All </vt:lpstr>
      <vt:lpstr>Tools Documents 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FEATURED DEVELOPERS</dc:title>
  <dc:creator>Saga,Jaya Kumar</dc:creator>
  <cp:lastModifiedBy>Saga,Jaya Kumar</cp:lastModifiedBy>
  <cp:revision>14</cp:revision>
  <dcterms:created xsi:type="dcterms:W3CDTF">2022-04-08T17:58:52Z</dcterms:created>
  <dcterms:modified xsi:type="dcterms:W3CDTF">2022-04-09T01:19:44Z</dcterms:modified>
</cp:coreProperties>
</file>