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0a46b200a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0a46b200a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0a46b200a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0a46b200a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0a46b200a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0a46b200a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0a46b200a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0a46b200a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0a46b200a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0a46b200a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0a46b200a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0a46b200a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0a46b200a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0a46b200a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0a46b200a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0a46b200a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0a46b200a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0a46b200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0a46b200a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0a46b200a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0a46b200a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0a46b200a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0a46b200a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0a46b200a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0a46b200a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d0a46b200a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819150" y="509875"/>
            <a:ext cx="75057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00"/>
              <a:t>CRIME DATASET</a:t>
            </a:r>
            <a:endParaRPr b="1" sz="3400"/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19150" y="1222075"/>
            <a:ext cx="7505700" cy="23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Data Visualization and </a:t>
            </a:r>
            <a:r>
              <a:rPr b="1"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Storytelling</a:t>
            </a:r>
            <a:endParaRPr b="1"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MSDA 3060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151" y="2304050"/>
            <a:ext cx="4733691" cy="125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537175" y="3854300"/>
            <a:ext cx="367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TEAM MEMBERS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Shree Raksha Sivasubramani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Keerthi Nivasshini Thangaraj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604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INVESTIGATION REPORT</a:t>
            </a:r>
            <a:endParaRPr b="1"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725" y="219550"/>
            <a:ext cx="1275250" cy="3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75" y="1335300"/>
            <a:ext cx="8092845" cy="32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725" y="219550"/>
            <a:ext cx="1275250" cy="3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500" y="1001625"/>
            <a:ext cx="8629000" cy="31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604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DEMOGRAPHIC</a:t>
            </a:r>
            <a:r>
              <a:rPr b="1" lang="en"/>
              <a:t> DASHBOARD</a:t>
            </a:r>
            <a:endParaRPr b="1"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725" y="219550"/>
            <a:ext cx="1275250" cy="3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9788" y="1066725"/>
            <a:ext cx="6424424" cy="37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THANK YOU!!</a:t>
            </a:r>
            <a:endParaRPr b="1" sz="5000"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725" y="219550"/>
            <a:ext cx="1275250" cy="3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423525"/>
            <a:ext cx="7505700" cy="30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Each entry in the row is marked with location , time and nature of crime committed.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The intensity of the crime and how the nature of each varies with each record.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It also has the police district number which will allow us to analyze.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It also has column Crime committed at morning.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725" y="219550"/>
            <a:ext cx="1275250" cy="3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endParaRPr b="1"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463825"/>
            <a:ext cx="7505700" cy="29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 track crime across the city during various time periods.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Being able to envision and derive conclusions about the causes of crime in the United States.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Inferring criminal behavior and mentalities from crime statistics.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idea of decoding criminal minds via swarm mentality.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725" y="219550"/>
            <a:ext cx="1275250" cy="3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TABLEAU </a:t>
            </a:r>
            <a:endParaRPr b="1"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410100"/>
            <a:ext cx="7505700" cy="30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Which crime has most number of victims.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Which location has the most number of crimes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Which category of crime is most occured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Which year has the most number of crimes 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committed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725" y="219550"/>
            <a:ext cx="1275250" cy="3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604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INVESTIGATION VICTIMS HEATMAP</a:t>
            </a:r>
            <a:endParaRPr b="1"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725" y="219550"/>
            <a:ext cx="1275250" cy="3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888" y="1123951"/>
            <a:ext cx="7198225" cy="36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604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MORNING VS EVENING CRIME RATE</a:t>
            </a:r>
            <a:endParaRPr b="1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725" y="219550"/>
            <a:ext cx="1275250" cy="3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038" y="1133400"/>
            <a:ext cx="7227926" cy="370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604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VICTIMS TRENDLINE</a:t>
            </a:r>
            <a:endParaRPr b="1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725" y="219550"/>
            <a:ext cx="1275250" cy="3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663" y="1133850"/>
            <a:ext cx="7260675" cy="36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604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VICTIMS AFTER 6 YEARS</a:t>
            </a:r>
            <a:endParaRPr b="1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725" y="219550"/>
            <a:ext cx="1275250" cy="3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188" y="1160700"/>
            <a:ext cx="8541635" cy="327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87" y="738900"/>
            <a:ext cx="8642425" cy="36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3725" y="219550"/>
            <a:ext cx="1275250" cy="3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