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296400"/>
  <p:embeddedFontLst>
    <p:embeddedFont>
      <p:font typeface="Roboto"/>
      <p:regular r:id="rId27"/>
      <p:bold r:id="rId28"/>
      <p:italic r:id="rId29"/>
      <p:boldItalic r:id="rId30"/>
    </p:embeddedFont>
    <p:embeddedFont>
      <p:font typeface="PT Sans Narrow"/>
      <p:regular r:id="rId31"/>
      <p:bold r:id="rId32"/>
    </p:embeddedFon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17">
          <p15:clr>
            <a:srgbClr val="A4A3A4"/>
          </p15:clr>
        </p15:guide>
        <p15:guide id="2" pos="5602">
          <p15:clr>
            <a:srgbClr val="A4A3A4"/>
          </p15:clr>
        </p15:guide>
        <p15:guide id="3" orient="horz" pos="686">
          <p15:clr>
            <a:srgbClr val="A4A3A4"/>
          </p15:clr>
        </p15:guide>
        <p15:guide id="4" orient="horz" pos="1250">
          <p15:clr>
            <a:srgbClr val="A4A3A4"/>
          </p15:clr>
        </p15:guide>
        <p15:guide id="5" orient="horz" pos="2010">
          <p15:clr>
            <a:srgbClr val="A4A3A4"/>
          </p15:clr>
        </p15:guide>
        <p15:guide id="6" pos="4468">
          <p15:clr>
            <a:srgbClr val="A4A3A4"/>
          </p15:clr>
        </p15:guide>
        <p15:guide id="7" pos="4413">
          <p15:clr>
            <a:srgbClr val="A4A3A4"/>
          </p15:clr>
        </p15:guide>
        <p15:guide id="8" orient="horz" pos="3886">
          <p15:clr>
            <a:srgbClr val="A4A3A4"/>
          </p15:clr>
        </p15:guide>
        <p15:guide id="9" orient="horz" pos="2849">
          <p15:clr>
            <a:srgbClr val="A4A3A4"/>
          </p15:clr>
        </p15:guide>
        <p15:guide id="10" orient="horz" pos="890">
          <p15:clr>
            <a:srgbClr val="A4A3A4"/>
          </p15:clr>
        </p15:guide>
        <p15:guide id="11" orient="horz" pos="2840">
          <p15:clr>
            <a:srgbClr val="A4A3A4"/>
          </p15:clr>
        </p15:guide>
        <p15:guide id="12" orient="horz" pos="157">
          <p15:clr>
            <a:srgbClr val="A4A3A4"/>
          </p15:clr>
        </p15:guide>
        <p15:guide id="13" orient="horz" pos="48">
          <p15:clr>
            <a:srgbClr val="A4A3A4"/>
          </p15:clr>
        </p15:guide>
        <p15:guide id="14" pos="3454">
          <p15:clr>
            <a:srgbClr val="A4A3A4"/>
          </p15:clr>
        </p15:guide>
        <p15:guide id="15" pos="5647">
          <p15:clr>
            <a:srgbClr val="A4A3A4"/>
          </p15:clr>
        </p15:guide>
        <p15:guide id="16" pos="23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765105-5D6D-4304-843B-4958D868E3F2}">
  <a:tblStyle styleId="{4D765105-5D6D-4304-843B-4958D868E3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50DE5FA-D958-44BD-98FB-F862CA2BBCAE}" styleName="Table_1">
    <a:wholeTbl>
      <a:tcTxStyle b="off" i="off">
        <a:font>
          <a:latin typeface="Calibri"/>
          <a:ea typeface="Calibri"/>
          <a:cs typeface="Calibri"/>
        </a:font>
        <a:srgbClr val="F55E61"/>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rgbClr val="FFFFFF"/>
      </a:tcTxStyle>
      <a:tcStyle>
        <a:fill>
          <a:solidFill>
            <a:srgbClr val="1E2D31"/>
          </a:solidFill>
        </a:fill>
      </a:tcStyle>
    </a:lastCol>
    <a:firstCol>
      <a:tcTxStyle b="on" i="off">
        <a:font>
          <a:latin typeface="Calibri"/>
          <a:ea typeface="Calibri"/>
          <a:cs typeface="Calibri"/>
        </a:font>
        <a:srgbClr val="FFFFFF"/>
      </a:tcTxStyle>
      <a:tcStyle>
        <a:fill>
          <a:solidFill>
            <a:srgbClr val="1E2D31"/>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1E2D31"/>
          </a:solidFill>
        </a:fill>
      </a:tcStyle>
    </a:lastRow>
    <a:seCell>
      <a:tcTxStyle b="off" i="off"/>
    </a:seCell>
    <a:swCell>
      <a:tcTxStyle b="off" i="off"/>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1E2D3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17" orient="horz"/>
        <p:guide pos="5602"/>
        <p:guide pos="686" orient="horz"/>
        <p:guide pos="1250" orient="horz"/>
        <p:guide pos="2010" orient="horz"/>
        <p:guide pos="4468"/>
        <p:guide pos="4413"/>
        <p:guide pos="3886" orient="horz"/>
        <p:guide pos="2849" orient="horz"/>
        <p:guide pos="890" orient="horz"/>
        <p:guide pos="2840" orient="horz"/>
        <p:guide pos="157" orient="horz"/>
        <p:guide pos="48" orient="horz"/>
        <p:guide pos="3454"/>
        <p:guide pos="5647"/>
        <p:guide pos="23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GillSans-regular.fntdata"/><Relationship Id="rId10" Type="http://schemas.openxmlformats.org/officeDocument/2006/relationships/slide" Target="slides/slide4.xml"/><Relationship Id="rId32" Type="http://schemas.openxmlformats.org/officeDocument/2006/relationships/font" Target="fonts/PTSansNarrow-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GillSans-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71800" cy="4648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4" y="0"/>
            <a:ext cx="2971800" cy="46482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049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15791"/>
            <a:ext cx="5486400" cy="418338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8829967"/>
            <a:ext cx="2971800" cy="46482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4" y="8829967"/>
            <a:ext cx="2971800" cy="46482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685800" y="4415791"/>
            <a:ext cx="5486400" cy="418338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11049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415791"/>
            <a:ext cx="5486400" cy="418338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049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9df1ec73e_0_463:notes"/>
          <p:cNvSpPr txBox="1"/>
          <p:nvPr>
            <p:ph idx="1" type="body"/>
          </p:nvPr>
        </p:nvSpPr>
        <p:spPr>
          <a:xfrm>
            <a:off x="685800" y="4415791"/>
            <a:ext cx="5486400" cy="418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39df1ec73e_0_463: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15791"/>
            <a:ext cx="5486400" cy="418338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049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9df1ec73e_0_494:notes"/>
          <p:cNvSpPr txBox="1"/>
          <p:nvPr>
            <p:ph idx="1" type="body"/>
          </p:nvPr>
        </p:nvSpPr>
        <p:spPr>
          <a:xfrm>
            <a:off x="685800" y="4415791"/>
            <a:ext cx="5486400" cy="418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39df1ec73e_0_494: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9df1ec73e_0_488:notes"/>
          <p:cNvSpPr txBox="1"/>
          <p:nvPr>
            <p:ph idx="1" type="body"/>
          </p:nvPr>
        </p:nvSpPr>
        <p:spPr>
          <a:xfrm>
            <a:off x="685800" y="4415791"/>
            <a:ext cx="5486400" cy="418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39df1ec73e_0_488: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9df1ec73e_0_504:notes"/>
          <p:cNvSpPr txBox="1"/>
          <p:nvPr>
            <p:ph idx="1" type="body"/>
          </p:nvPr>
        </p:nvSpPr>
        <p:spPr>
          <a:xfrm>
            <a:off x="685800" y="4415791"/>
            <a:ext cx="5486400" cy="418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239df1ec73e_0_504: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9df1ec73e_0_524:notes"/>
          <p:cNvSpPr txBox="1"/>
          <p:nvPr>
            <p:ph idx="1" type="body"/>
          </p:nvPr>
        </p:nvSpPr>
        <p:spPr>
          <a:xfrm>
            <a:off x="685800" y="4415791"/>
            <a:ext cx="5486400" cy="418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239df1ec73e_0_524: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9df1ec73e_0_512:notes"/>
          <p:cNvSpPr txBox="1"/>
          <p:nvPr>
            <p:ph idx="1" type="body"/>
          </p:nvPr>
        </p:nvSpPr>
        <p:spPr>
          <a:xfrm>
            <a:off x="685800" y="4415791"/>
            <a:ext cx="5486400" cy="418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39df1ec73e_0_512: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685800" y="4415791"/>
            <a:ext cx="5486400" cy="418338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6:notes"/>
          <p:cNvSpPr/>
          <p:nvPr>
            <p:ph idx="2" type="sldImg"/>
          </p:nvPr>
        </p:nvSpPr>
        <p:spPr>
          <a:xfrm>
            <a:off x="11049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7:notes"/>
          <p:cNvSpPr txBox="1"/>
          <p:nvPr>
            <p:ph idx="1" type="body"/>
          </p:nvPr>
        </p:nvSpPr>
        <p:spPr>
          <a:xfrm>
            <a:off x="685800" y="4415791"/>
            <a:ext cx="5486400" cy="418338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7:notes"/>
          <p:cNvSpPr/>
          <p:nvPr>
            <p:ph idx="2" type="sldImg"/>
          </p:nvPr>
        </p:nvSpPr>
        <p:spPr>
          <a:xfrm>
            <a:off x="11049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415791"/>
            <a:ext cx="5486400" cy="418338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11049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9:notes"/>
          <p:cNvSpPr txBox="1"/>
          <p:nvPr>
            <p:ph idx="1" type="body"/>
          </p:nvPr>
        </p:nvSpPr>
        <p:spPr>
          <a:xfrm>
            <a:off x="685800" y="4415791"/>
            <a:ext cx="5486400" cy="418338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9:notes"/>
          <p:cNvSpPr/>
          <p:nvPr>
            <p:ph idx="2" type="sldImg"/>
          </p:nvPr>
        </p:nvSpPr>
        <p:spPr>
          <a:xfrm>
            <a:off x="11049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9df1ec73e_0_194:notes"/>
          <p:cNvSpPr txBox="1"/>
          <p:nvPr>
            <p:ph idx="1" type="body"/>
          </p:nvPr>
        </p:nvSpPr>
        <p:spPr>
          <a:xfrm>
            <a:off x="685800" y="4415791"/>
            <a:ext cx="5486400" cy="418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g239df1ec73e_0_194: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415791"/>
            <a:ext cx="5486400" cy="418338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11049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9df1ec73e_0_298:notes"/>
          <p:cNvSpPr txBox="1"/>
          <p:nvPr>
            <p:ph idx="1" type="body"/>
          </p:nvPr>
        </p:nvSpPr>
        <p:spPr>
          <a:xfrm>
            <a:off x="685800" y="4415791"/>
            <a:ext cx="5486400" cy="418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239df1ec73e_0_298: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9df1ec73e_0_305:notes"/>
          <p:cNvSpPr txBox="1"/>
          <p:nvPr>
            <p:ph idx="1" type="body"/>
          </p:nvPr>
        </p:nvSpPr>
        <p:spPr>
          <a:xfrm>
            <a:off x="685800" y="4415791"/>
            <a:ext cx="5486400" cy="418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239df1ec73e_0_305: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9df1ec73e_0_322:notes"/>
          <p:cNvSpPr txBox="1"/>
          <p:nvPr>
            <p:ph idx="1" type="body"/>
          </p:nvPr>
        </p:nvSpPr>
        <p:spPr>
          <a:xfrm>
            <a:off x="685800" y="4415791"/>
            <a:ext cx="5486400" cy="418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239df1ec73e_0_322: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9df1ec73e_0_328:notes"/>
          <p:cNvSpPr txBox="1"/>
          <p:nvPr>
            <p:ph idx="1" type="body"/>
          </p:nvPr>
        </p:nvSpPr>
        <p:spPr>
          <a:xfrm>
            <a:off x="685800" y="4415791"/>
            <a:ext cx="5486400" cy="418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239df1ec73e_0_328: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9df1ec73e_0_335:notes"/>
          <p:cNvSpPr/>
          <p:nvPr>
            <p:ph idx="2" type="sldImg"/>
          </p:nvPr>
        </p:nvSpPr>
        <p:spPr>
          <a:xfrm>
            <a:off x="1371600" y="1162050"/>
            <a:ext cx="4114800" cy="31374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9df1ec73e_0_335:notes"/>
          <p:cNvSpPr txBox="1"/>
          <p:nvPr>
            <p:ph idx="1" type="body"/>
          </p:nvPr>
        </p:nvSpPr>
        <p:spPr>
          <a:xfrm>
            <a:off x="685800" y="4473893"/>
            <a:ext cx="5486400" cy="36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39df1ec73e_0_335:notes"/>
          <p:cNvSpPr txBox="1"/>
          <p:nvPr>
            <p:ph idx="12" type="sldNum"/>
          </p:nvPr>
        </p:nvSpPr>
        <p:spPr>
          <a:xfrm>
            <a:off x="3884613" y="8829967"/>
            <a:ext cx="2971800" cy="46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Slide" showMasterSp="0">
  <p:cSld name="9_Title Slide">
    <p:bg>
      <p:bgPr>
        <a:solidFill>
          <a:schemeClr val="lt1"/>
        </a:solidFill>
      </p:bgPr>
    </p:bg>
    <p:spTree>
      <p:nvGrpSpPr>
        <p:cNvPr id="16" name="Shape 16"/>
        <p:cNvGrpSpPr/>
        <p:nvPr/>
      </p:nvGrpSpPr>
      <p:grpSpPr>
        <a:xfrm>
          <a:off x="0" y="0"/>
          <a:ext cx="0" cy="0"/>
          <a:chOff x="0" y="0"/>
          <a:chExt cx="0" cy="0"/>
        </a:xfrm>
      </p:grpSpPr>
      <p:pic>
        <p:nvPicPr>
          <p:cNvPr descr="/Volumes/WorkDrive/___CLARK/___All_Jobs/__BRANDING/___2015/__Rollout/Rollout_PPT/__PPT_Linear_Red_Cov_FINAL-01.png" id="17" name="Google Shape;17;p2"/>
          <p:cNvPicPr preferRelativeResize="0"/>
          <p:nvPr/>
        </p:nvPicPr>
        <p:blipFill rotWithShape="1">
          <a:blip r:embed="rId2">
            <a:alphaModFix/>
          </a:blip>
          <a:srcRect b="0" l="0" r="0" t="0"/>
          <a:stretch/>
        </p:blipFill>
        <p:spPr>
          <a:xfrm>
            <a:off x="-228600" y="-141494"/>
            <a:ext cx="9601200" cy="6990548"/>
          </a:xfrm>
          <a:prstGeom prst="rect">
            <a:avLst/>
          </a:prstGeom>
          <a:noFill/>
          <a:ln>
            <a:noFill/>
          </a:ln>
        </p:spPr>
      </p:pic>
      <p:sp>
        <p:nvSpPr>
          <p:cNvPr id="18" name="Google Shape;18;p2"/>
          <p:cNvSpPr txBox="1"/>
          <p:nvPr>
            <p:ph type="ctrTitle"/>
          </p:nvPr>
        </p:nvSpPr>
        <p:spPr>
          <a:xfrm>
            <a:off x="474133" y="2"/>
            <a:ext cx="8225367" cy="1822528"/>
          </a:xfrm>
          <a:prstGeom prst="rect">
            <a:avLst/>
          </a:prstGeom>
          <a:noFill/>
          <a:ln>
            <a:noFill/>
          </a:ln>
        </p:spPr>
        <p:txBody>
          <a:bodyPr anchorCtr="0" anchor="b" bIns="0" lIns="0" spcFirstLastPara="1" rIns="0" wrap="square" tIns="228600">
            <a:noAutofit/>
          </a:bodyPr>
          <a:lstStyle>
            <a:lvl1pPr lvl="0" algn="ctr">
              <a:lnSpc>
                <a:spcPct val="115000"/>
              </a:lnSpc>
              <a:spcBef>
                <a:spcPts val="0"/>
              </a:spcBef>
              <a:spcAft>
                <a:spcPts val="0"/>
              </a:spcAft>
              <a:buSzPts val="1400"/>
              <a:buNone/>
              <a:defRPr sz="40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body"/>
          </p:nvPr>
        </p:nvSpPr>
        <p:spPr>
          <a:xfrm>
            <a:off x="443207" y="1328510"/>
            <a:ext cx="8270124" cy="952592"/>
          </a:xfrm>
          <a:prstGeom prst="rect">
            <a:avLst/>
          </a:prstGeom>
          <a:noFill/>
          <a:ln>
            <a:noFill/>
          </a:ln>
        </p:spPr>
        <p:txBody>
          <a:bodyPr anchorCtr="0" anchor="b" bIns="45700" lIns="91425" spcFirstLastPara="1" rIns="91425" wrap="square" tIns="45700">
            <a:noAutofit/>
          </a:bodyPr>
          <a:lstStyle>
            <a:lvl1pPr indent="-228600" lvl="0" marL="457200" marR="0" rtl="0" algn="ctr">
              <a:spcBef>
                <a:spcPts val="480"/>
              </a:spcBef>
              <a:spcAft>
                <a:spcPts val="0"/>
              </a:spcAft>
              <a:buClr>
                <a:srgbClr val="C50B26"/>
              </a:buClr>
              <a:buSzPts val="2760"/>
              <a:buFont typeface="Merriweather Sans"/>
              <a:buNone/>
              <a:defRPr b="0"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SzPts val="1400"/>
              <a:buNone/>
              <a:defRPr b="0" i="0" sz="2000" u="none" cap="none" strike="noStrike">
                <a:solidFill>
                  <a:srgbClr val="767878"/>
                </a:solidFill>
                <a:latin typeface="Calibri"/>
                <a:ea typeface="Calibri"/>
                <a:cs typeface="Calibri"/>
                <a:sym typeface="Calibri"/>
              </a:defRPr>
            </a:lvl2pPr>
            <a:lvl3pPr indent="-381000" lvl="2" marL="1371600" marR="0" rtl="0" algn="l">
              <a:spcBef>
                <a:spcPts val="480"/>
              </a:spcBef>
              <a:spcAft>
                <a:spcPts val="0"/>
              </a:spcAft>
              <a:buClr>
                <a:srgbClr val="00895F"/>
              </a:buClr>
              <a:buSzPts val="2400"/>
              <a:buFont typeface="Merriweather Sans"/>
              <a:buChar char="&gt;"/>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SzPts val="1400"/>
              <a:buNone/>
              <a:defRPr b="0" i="0" sz="2000" u="none" cap="none" strike="noStrike">
                <a:solidFill>
                  <a:srgbClr val="767878"/>
                </a:solidFill>
                <a:latin typeface="Calibri"/>
                <a:ea typeface="Calibri"/>
                <a:cs typeface="Calibri"/>
                <a:sym typeface="Calibri"/>
              </a:defRPr>
            </a:lvl4pPr>
            <a:lvl5pPr indent="-355600" lvl="4" marL="2286000" marR="0" rtl="0" algn="l">
              <a:spcBef>
                <a:spcPts val="400"/>
              </a:spcBef>
              <a:spcAft>
                <a:spcPts val="0"/>
              </a:spcAft>
              <a:buClr>
                <a:srgbClr val="00895F"/>
              </a:buClr>
              <a:buSzPts val="2000"/>
              <a:buFont typeface="Merriweather Sans"/>
              <a:buChar char="&gt;"/>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457200" y="119064"/>
            <a:ext cx="6540500" cy="1142470"/>
          </a:xfrm>
          <a:prstGeom prst="rect">
            <a:avLst/>
          </a:prstGeom>
          <a:noFill/>
          <a:ln>
            <a:noFill/>
          </a:ln>
        </p:spPr>
        <p:txBody>
          <a:bodyPr anchorCtr="0" anchor="b" bIns="45700" lIns="91425" spcFirstLastPara="1" rIns="91425" wrap="square" tIns="45700">
            <a:noAutofit/>
          </a:bodyPr>
          <a:lstStyle>
            <a:lvl1pPr lvl="0" algn="l">
              <a:lnSpc>
                <a:spcPct val="106250"/>
              </a:lnSpc>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 type="body"/>
          </p:nvPr>
        </p:nvSpPr>
        <p:spPr>
          <a:xfrm>
            <a:off x="457200" y="1582615"/>
            <a:ext cx="8229600" cy="4543548"/>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accent1"/>
              </a:buClr>
              <a:buSzPts val="2640"/>
              <a:buFont typeface="Arial"/>
              <a:buChar char="•"/>
              <a:defRPr b="0" i="0" sz="24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rgbClr val="767878"/>
                </a:solidFill>
                <a:latin typeface="Calibri"/>
                <a:ea typeface="Calibri"/>
                <a:cs typeface="Calibri"/>
                <a:sym typeface="Calibri"/>
              </a:defRPr>
            </a:lvl2pPr>
            <a:lvl3pPr indent="-382269" lvl="2" marL="1371600" marR="0" rtl="0" algn="l">
              <a:spcBef>
                <a:spcPts val="440"/>
              </a:spcBef>
              <a:spcAft>
                <a:spcPts val="0"/>
              </a:spcAft>
              <a:buClr>
                <a:schemeClr val="accent1"/>
              </a:buClr>
              <a:buSzPts val="2420"/>
              <a:buFont typeface="Arial"/>
              <a:buChar char="•"/>
              <a:defRPr b="0" i="0" sz="2200" u="none" cap="none" strike="noStrike">
                <a:solidFill>
                  <a:srgbClr val="7F7F7F"/>
                </a:solidFill>
                <a:latin typeface="Calibri"/>
                <a:ea typeface="Calibri"/>
                <a:cs typeface="Calibri"/>
                <a:sym typeface="Calibri"/>
              </a:defRPr>
            </a:lvl3pPr>
            <a:lvl4pPr indent="-228600" lvl="3" marL="1828800" marR="0" rtl="0" algn="l">
              <a:spcBef>
                <a:spcPts val="400"/>
              </a:spcBef>
              <a:spcAft>
                <a:spcPts val="0"/>
              </a:spcAft>
              <a:buSzPts val="1400"/>
              <a:buNone/>
              <a:defRPr b="0" i="0" sz="2000" u="none" cap="none" strike="noStrike">
                <a:solidFill>
                  <a:srgbClr val="767878"/>
                </a:solidFill>
                <a:latin typeface="Calibri"/>
                <a:ea typeface="Calibri"/>
                <a:cs typeface="Calibri"/>
                <a:sym typeface="Calibri"/>
              </a:defRPr>
            </a:lvl4pPr>
            <a:lvl5pPr indent="-355600" lvl="4" marL="2286000" marR="0" rtl="0" algn="l">
              <a:spcBef>
                <a:spcPts val="400"/>
              </a:spcBef>
              <a:spcAft>
                <a:spcPts val="0"/>
              </a:spcAft>
              <a:buClr>
                <a:srgbClr val="00895F"/>
              </a:buClr>
              <a:buSzPts val="2000"/>
              <a:buFont typeface="Merriweather Sans"/>
              <a:buChar char="&gt;"/>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 name="Google Shape;23;p3"/>
          <p:cNvSpPr txBox="1"/>
          <p:nvPr>
            <p:ph idx="11" type="ftr"/>
          </p:nvPr>
        </p:nvSpPr>
        <p:spPr>
          <a:xfrm>
            <a:off x="3138798" y="6370948"/>
            <a:ext cx="28956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sz="8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471798" y="6370948"/>
            <a:ext cx="21336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sz="8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6567798" y="6370948"/>
            <a:ext cx="21336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b="0" i="0" sz="800" u="none" cap="none" strike="noStrike">
                <a:solidFill>
                  <a:srgbClr val="FFFFFF"/>
                </a:solidFill>
                <a:latin typeface="Arial"/>
                <a:ea typeface="Arial"/>
                <a:cs typeface="Arial"/>
                <a:sym typeface="Arial"/>
              </a:defRPr>
            </a:lvl1pPr>
            <a:lvl2pPr indent="0" lvl="1" marL="0" algn="r">
              <a:spcBef>
                <a:spcPts val="0"/>
              </a:spcBef>
              <a:buNone/>
              <a:defRPr b="0" i="0" sz="800" u="none" cap="none" strike="noStrike">
                <a:solidFill>
                  <a:srgbClr val="FFFFFF"/>
                </a:solidFill>
                <a:latin typeface="Arial"/>
                <a:ea typeface="Arial"/>
                <a:cs typeface="Arial"/>
                <a:sym typeface="Arial"/>
              </a:defRPr>
            </a:lvl2pPr>
            <a:lvl3pPr indent="0" lvl="2" marL="0" algn="r">
              <a:spcBef>
                <a:spcPts val="0"/>
              </a:spcBef>
              <a:buNone/>
              <a:defRPr b="0" i="0" sz="800" u="none" cap="none" strike="noStrike">
                <a:solidFill>
                  <a:srgbClr val="FFFFFF"/>
                </a:solidFill>
                <a:latin typeface="Arial"/>
                <a:ea typeface="Arial"/>
                <a:cs typeface="Arial"/>
                <a:sym typeface="Arial"/>
              </a:defRPr>
            </a:lvl3pPr>
            <a:lvl4pPr indent="0" lvl="3" marL="0" algn="r">
              <a:spcBef>
                <a:spcPts val="0"/>
              </a:spcBef>
              <a:buNone/>
              <a:defRPr b="0" i="0" sz="800" u="none" cap="none" strike="noStrike">
                <a:solidFill>
                  <a:srgbClr val="FFFFFF"/>
                </a:solidFill>
                <a:latin typeface="Arial"/>
                <a:ea typeface="Arial"/>
                <a:cs typeface="Arial"/>
                <a:sym typeface="Arial"/>
              </a:defRPr>
            </a:lvl4pPr>
            <a:lvl5pPr indent="0" lvl="4" marL="0" algn="r">
              <a:spcBef>
                <a:spcPts val="0"/>
              </a:spcBef>
              <a:buNone/>
              <a:defRPr b="0" i="0" sz="800" u="none" cap="none" strike="noStrike">
                <a:solidFill>
                  <a:srgbClr val="FFFFFF"/>
                </a:solidFill>
                <a:latin typeface="Arial"/>
                <a:ea typeface="Arial"/>
                <a:cs typeface="Arial"/>
                <a:sym typeface="Arial"/>
              </a:defRPr>
            </a:lvl5pPr>
            <a:lvl6pPr indent="0" lvl="5" marL="0" algn="r">
              <a:spcBef>
                <a:spcPts val="0"/>
              </a:spcBef>
              <a:buNone/>
              <a:defRPr b="0" i="0" sz="800" u="none" cap="none" strike="noStrike">
                <a:solidFill>
                  <a:srgbClr val="FFFFFF"/>
                </a:solidFill>
                <a:latin typeface="Arial"/>
                <a:ea typeface="Arial"/>
                <a:cs typeface="Arial"/>
                <a:sym typeface="Arial"/>
              </a:defRPr>
            </a:lvl6pPr>
            <a:lvl7pPr indent="0" lvl="6" marL="0" algn="r">
              <a:spcBef>
                <a:spcPts val="0"/>
              </a:spcBef>
              <a:buNone/>
              <a:defRPr b="0" i="0" sz="800" u="none" cap="none" strike="noStrike">
                <a:solidFill>
                  <a:srgbClr val="FFFFFF"/>
                </a:solidFill>
                <a:latin typeface="Arial"/>
                <a:ea typeface="Arial"/>
                <a:cs typeface="Arial"/>
                <a:sym typeface="Arial"/>
              </a:defRPr>
            </a:lvl7pPr>
            <a:lvl8pPr indent="0" lvl="7" marL="0" algn="r">
              <a:spcBef>
                <a:spcPts val="0"/>
              </a:spcBef>
              <a:buNone/>
              <a:defRPr b="0" i="0" sz="800" u="none" cap="none" strike="noStrike">
                <a:solidFill>
                  <a:srgbClr val="FFFFFF"/>
                </a:solidFill>
                <a:latin typeface="Arial"/>
                <a:ea typeface="Arial"/>
                <a:cs typeface="Arial"/>
                <a:sym typeface="Arial"/>
              </a:defRPr>
            </a:lvl8pPr>
            <a:lvl9pPr indent="0" lvl="8" marL="0" algn="r">
              <a:spcBef>
                <a:spcPts val="0"/>
              </a:spcBef>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showMasterSp="0">
  <p:cSld name="8_Title Slide">
    <p:bg>
      <p:bgPr>
        <a:solidFill>
          <a:schemeClr val="lt1"/>
        </a:solidFill>
      </p:bgPr>
    </p:bg>
    <p:spTree>
      <p:nvGrpSpPr>
        <p:cNvPr id="26" name="Shape 26"/>
        <p:cNvGrpSpPr/>
        <p:nvPr/>
      </p:nvGrpSpPr>
      <p:grpSpPr>
        <a:xfrm>
          <a:off x="0" y="0"/>
          <a:ext cx="0" cy="0"/>
          <a:chOff x="0" y="0"/>
          <a:chExt cx="0" cy="0"/>
        </a:xfrm>
      </p:grpSpPr>
      <p:pic>
        <p:nvPicPr>
          <p:cNvPr descr="/Volumes/WorkDrive/___CLARK/___All_Jobs/__BRANDING/___2015/__Rollout/Rollout_PPT/__PPT_Linear_RED_DIVIDER_KO_2-01.png" id="27" name="Google Shape;27;p4"/>
          <p:cNvPicPr preferRelativeResize="0"/>
          <p:nvPr/>
        </p:nvPicPr>
        <p:blipFill rotWithShape="1">
          <a:blip r:embed="rId2">
            <a:alphaModFix/>
          </a:blip>
          <a:srcRect b="0" l="0" r="0" t="0"/>
          <a:stretch/>
        </p:blipFill>
        <p:spPr>
          <a:xfrm>
            <a:off x="0" y="4020252"/>
            <a:ext cx="9144000" cy="3308658"/>
          </a:xfrm>
          <a:prstGeom prst="rect">
            <a:avLst/>
          </a:prstGeom>
          <a:noFill/>
          <a:ln>
            <a:noFill/>
          </a:ln>
        </p:spPr>
      </p:pic>
      <p:sp>
        <p:nvSpPr>
          <p:cNvPr id="28" name="Google Shape;28;p4"/>
          <p:cNvSpPr txBox="1"/>
          <p:nvPr>
            <p:ph type="ctrTitle"/>
          </p:nvPr>
        </p:nvSpPr>
        <p:spPr>
          <a:xfrm>
            <a:off x="474133" y="1"/>
            <a:ext cx="8225367" cy="2504508"/>
          </a:xfrm>
          <a:prstGeom prst="rect">
            <a:avLst/>
          </a:prstGeom>
          <a:noFill/>
          <a:ln>
            <a:noFill/>
          </a:ln>
        </p:spPr>
        <p:txBody>
          <a:bodyPr anchorCtr="0" anchor="b" bIns="0" lIns="0" spcFirstLastPara="1" rIns="0" wrap="square" tIns="228600">
            <a:noAutofit/>
          </a:bodyPr>
          <a:lstStyle>
            <a:lvl1pPr lvl="0" algn="ctr">
              <a:lnSpc>
                <a:spcPct val="115000"/>
              </a:lnSpc>
              <a:spcBef>
                <a:spcPts val="0"/>
              </a:spcBef>
              <a:spcAft>
                <a:spcPts val="0"/>
              </a:spcAft>
              <a:buSzPts val="1400"/>
              <a:buNone/>
              <a:defRPr sz="40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 type="body"/>
          </p:nvPr>
        </p:nvSpPr>
        <p:spPr>
          <a:xfrm>
            <a:off x="466725" y="5291040"/>
            <a:ext cx="3087688" cy="1547812"/>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Clr>
                <a:srgbClr val="00895F"/>
              </a:buClr>
              <a:buSzPts val="1800"/>
              <a:buFont typeface="Merriweather Sans"/>
              <a:buNone/>
              <a:defRPr b="0" i="0" sz="1800" u="none" cap="none" strike="noStrike">
                <a:solidFill>
                  <a:schemeClr val="lt1"/>
                </a:solidFill>
                <a:latin typeface="Calibri"/>
                <a:ea typeface="Calibri"/>
                <a:cs typeface="Calibri"/>
                <a:sym typeface="Calibri"/>
              </a:defRPr>
            </a:lvl1pPr>
            <a:lvl2pPr indent="-228600" lvl="1" marL="914400" marR="0" rtl="0" algn="l">
              <a:spcBef>
                <a:spcPts val="360"/>
              </a:spcBef>
              <a:spcAft>
                <a:spcPts val="0"/>
              </a:spcAft>
              <a:buClr>
                <a:srgbClr val="767878"/>
              </a:buClr>
              <a:buSzPts val="1800"/>
              <a:buFont typeface="Arial"/>
              <a:buNone/>
              <a:defRPr b="0" i="0" sz="1800" u="none" cap="none" strike="noStrike">
                <a:solidFill>
                  <a:srgbClr val="767878"/>
                </a:solidFill>
                <a:latin typeface="Calibri"/>
                <a:ea typeface="Calibri"/>
                <a:cs typeface="Calibri"/>
                <a:sym typeface="Calibri"/>
              </a:defRPr>
            </a:lvl2pPr>
            <a:lvl3pPr indent="-228600" lvl="2" marL="1371600" marR="0" rtl="0" algn="l">
              <a:spcBef>
                <a:spcPts val="360"/>
              </a:spcBef>
              <a:spcAft>
                <a:spcPts val="0"/>
              </a:spcAft>
              <a:buClr>
                <a:srgbClr val="00895F"/>
              </a:buClr>
              <a:buSzPts val="1800"/>
              <a:buFont typeface="Merriweather Sans"/>
              <a:buNone/>
              <a:defRPr b="0" i="0" sz="18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Clr>
                <a:srgbClr val="767878"/>
              </a:buClr>
              <a:buSzPts val="1800"/>
              <a:buFont typeface="Arial"/>
              <a:buNone/>
              <a:defRPr b="0" i="0" sz="1800" u="none" cap="none" strike="noStrike">
                <a:solidFill>
                  <a:srgbClr val="767878"/>
                </a:solidFill>
                <a:latin typeface="Calibri"/>
                <a:ea typeface="Calibri"/>
                <a:cs typeface="Calibri"/>
                <a:sym typeface="Calibri"/>
              </a:defRPr>
            </a:lvl4pPr>
            <a:lvl5pPr indent="-228600" lvl="4" marL="2286000" marR="0" rtl="0" algn="l">
              <a:spcBef>
                <a:spcPts val="360"/>
              </a:spcBef>
              <a:spcAft>
                <a:spcPts val="0"/>
              </a:spcAft>
              <a:buClr>
                <a:srgbClr val="00895F"/>
              </a:buClr>
              <a:buSzPts val="1800"/>
              <a:buFont typeface="Merriweather Sans"/>
              <a:buNone/>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0" name="Shape 30"/>
        <p:cNvGrpSpPr/>
        <p:nvPr/>
      </p:nvGrpSpPr>
      <p:grpSpPr>
        <a:xfrm>
          <a:off x="0" y="0"/>
          <a:ext cx="0" cy="0"/>
          <a:chOff x="0" y="0"/>
          <a:chExt cx="0" cy="0"/>
        </a:xfrm>
      </p:grpSpPr>
      <p:sp>
        <p:nvSpPr>
          <p:cNvPr id="31" name="Google Shape;31;p5"/>
          <p:cNvSpPr txBox="1"/>
          <p:nvPr>
            <p:ph type="title"/>
          </p:nvPr>
        </p:nvSpPr>
        <p:spPr>
          <a:xfrm>
            <a:off x="457200" y="119064"/>
            <a:ext cx="6540500" cy="1142470"/>
          </a:xfrm>
          <a:prstGeom prst="rect">
            <a:avLst/>
          </a:prstGeom>
          <a:noFill/>
          <a:ln>
            <a:noFill/>
          </a:ln>
        </p:spPr>
        <p:txBody>
          <a:bodyPr anchorCtr="0" anchor="b" bIns="45700" lIns="91425" spcFirstLastPara="1" rIns="91425" wrap="square" tIns="45700">
            <a:noAutofit/>
          </a:bodyPr>
          <a:lstStyle>
            <a:lvl1pPr lvl="0" algn="l">
              <a:lnSpc>
                <a:spcPct val="106250"/>
              </a:lnSpc>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457200" y="1635369"/>
            <a:ext cx="3810000" cy="4490794"/>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accent1"/>
              </a:buClr>
              <a:buSzPts val="2640"/>
              <a:buFont typeface="Arial"/>
              <a:buChar char="•"/>
              <a:defRPr b="0" i="0" sz="24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rgbClr val="767878"/>
                </a:solidFill>
                <a:latin typeface="Calibri"/>
                <a:ea typeface="Calibri"/>
                <a:cs typeface="Calibri"/>
                <a:sym typeface="Calibri"/>
              </a:defRPr>
            </a:lvl2pPr>
            <a:lvl3pPr indent="-382269" lvl="2" marL="1371600" marR="0" rtl="0" algn="l">
              <a:spcBef>
                <a:spcPts val="440"/>
              </a:spcBef>
              <a:spcAft>
                <a:spcPts val="0"/>
              </a:spcAft>
              <a:buClr>
                <a:schemeClr val="accent1"/>
              </a:buClr>
              <a:buSzPts val="2420"/>
              <a:buFont typeface="Arial"/>
              <a:buChar char="•"/>
              <a:defRPr b="0" i="0" sz="2200" u="none" cap="none" strike="noStrike">
                <a:solidFill>
                  <a:srgbClr val="7F7F7F"/>
                </a:solidFill>
                <a:latin typeface="Calibri"/>
                <a:ea typeface="Calibri"/>
                <a:cs typeface="Calibri"/>
                <a:sym typeface="Calibri"/>
              </a:defRPr>
            </a:lvl3pPr>
            <a:lvl4pPr indent="-228600" lvl="3" marL="1828800" marR="0" rtl="0" algn="l">
              <a:spcBef>
                <a:spcPts val="400"/>
              </a:spcBef>
              <a:spcAft>
                <a:spcPts val="0"/>
              </a:spcAft>
              <a:buSzPts val="1400"/>
              <a:buNone/>
              <a:defRPr b="0" i="0" sz="2000" u="none" cap="none" strike="noStrike">
                <a:solidFill>
                  <a:srgbClr val="767878"/>
                </a:solidFill>
                <a:latin typeface="Calibri"/>
                <a:ea typeface="Calibri"/>
                <a:cs typeface="Calibri"/>
                <a:sym typeface="Calibri"/>
              </a:defRPr>
            </a:lvl4pPr>
            <a:lvl5pPr indent="-355600" lvl="4" marL="2286000" marR="0" rtl="0" algn="l">
              <a:spcBef>
                <a:spcPts val="400"/>
              </a:spcBef>
              <a:spcAft>
                <a:spcPts val="0"/>
              </a:spcAft>
              <a:buClr>
                <a:srgbClr val="00895F"/>
              </a:buClr>
              <a:buSzPts val="2000"/>
              <a:buFont typeface="Merriweather Sans"/>
              <a:buChar char="&gt;"/>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 name="Google Shape;33;p5"/>
          <p:cNvSpPr txBox="1"/>
          <p:nvPr>
            <p:ph idx="2" type="body"/>
          </p:nvPr>
        </p:nvSpPr>
        <p:spPr>
          <a:xfrm>
            <a:off x="4817533" y="1635363"/>
            <a:ext cx="3810000" cy="4490794"/>
          </a:xfrm>
          <a:prstGeom prst="rect">
            <a:avLst/>
          </a:prstGeom>
          <a:noFill/>
          <a:ln>
            <a:noFill/>
          </a:ln>
        </p:spPr>
        <p:txBody>
          <a:bodyPr anchorCtr="0" anchor="t" bIns="45700" lIns="91425" spcFirstLastPara="1" rIns="91425" wrap="square" tIns="45700">
            <a:noAutofit/>
          </a:bodyPr>
          <a:lstStyle>
            <a:lvl1pPr indent="-396240" lvl="0" marL="457200" marR="0" rtl="0" algn="l">
              <a:spcBef>
                <a:spcPts val="480"/>
              </a:spcBef>
              <a:spcAft>
                <a:spcPts val="0"/>
              </a:spcAft>
              <a:buClr>
                <a:schemeClr val="accent1"/>
              </a:buClr>
              <a:buSzPts val="2640"/>
              <a:buFont typeface="Arial"/>
              <a:buChar char="•"/>
              <a:defRPr b="0" i="0" sz="24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rgbClr val="767878"/>
                </a:solidFill>
                <a:latin typeface="Calibri"/>
                <a:ea typeface="Calibri"/>
                <a:cs typeface="Calibri"/>
                <a:sym typeface="Calibri"/>
              </a:defRPr>
            </a:lvl2pPr>
            <a:lvl3pPr indent="-382269" lvl="2" marL="1371600" marR="0" rtl="0" algn="l">
              <a:spcBef>
                <a:spcPts val="440"/>
              </a:spcBef>
              <a:spcAft>
                <a:spcPts val="0"/>
              </a:spcAft>
              <a:buClr>
                <a:schemeClr val="accent1"/>
              </a:buClr>
              <a:buSzPts val="2420"/>
              <a:buFont typeface="Arial"/>
              <a:buChar char="•"/>
              <a:defRPr b="0" i="0" sz="2200" u="none" cap="none" strike="noStrike">
                <a:solidFill>
                  <a:srgbClr val="7F7F7F"/>
                </a:solidFill>
                <a:latin typeface="Calibri"/>
                <a:ea typeface="Calibri"/>
                <a:cs typeface="Calibri"/>
                <a:sym typeface="Calibri"/>
              </a:defRPr>
            </a:lvl3pPr>
            <a:lvl4pPr indent="-228600" lvl="3" marL="1828800" marR="0" rtl="0" algn="l">
              <a:spcBef>
                <a:spcPts val="400"/>
              </a:spcBef>
              <a:spcAft>
                <a:spcPts val="0"/>
              </a:spcAft>
              <a:buSzPts val="1400"/>
              <a:buNone/>
              <a:defRPr b="0" i="0" sz="2000" u="none" cap="none" strike="noStrike">
                <a:solidFill>
                  <a:srgbClr val="767878"/>
                </a:solidFill>
                <a:latin typeface="Calibri"/>
                <a:ea typeface="Calibri"/>
                <a:cs typeface="Calibri"/>
                <a:sym typeface="Calibri"/>
              </a:defRPr>
            </a:lvl4pPr>
            <a:lvl5pPr indent="-355600" lvl="4" marL="2286000" marR="0" rtl="0" algn="l">
              <a:spcBef>
                <a:spcPts val="400"/>
              </a:spcBef>
              <a:spcAft>
                <a:spcPts val="0"/>
              </a:spcAft>
              <a:buClr>
                <a:srgbClr val="00895F"/>
              </a:buClr>
              <a:buSzPts val="2000"/>
              <a:buFont typeface="Merriweather Sans"/>
              <a:buChar char="&gt;"/>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138798" y="6370948"/>
            <a:ext cx="28956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sz="8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471798" y="6370948"/>
            <a:ext cx="21336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sz="8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67798" y="6370948"/>
            <a:ext cx="21336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b="0" i="0" sz="800" u="none" cap="none" strike="noStrike">
                <a:solidFill>
                  <a:srgbClr val="FFFFFF"/>
                </a:solidFill>
                <a:latin typeface="Arial"/>
                <a:ea typeface="Arial"/>
                <a:cs typeface="Arial"/>
                <a:sym typeface="Arial"/>
              </a:defRPr>
            </a:lvl1pPr>
            <a:lvl2pPr indent="0" lvl="1" marL="0" algn="r">
              <a:spcBef>
                <a:spcPts val="0"/>
              </a:spcBef>
              <a:buNone/>
              <a:defRPr b="0" i="0" sz="800" u="none" cap="none" strike="noStrike">
                <a:solidFill>
                  <a:srgbClr val="FFFFFF"/>
                </a:solidFill>
                <a:latin typeface="Arial"/>
                <a:ea typeface="Arial"/>
                <a:cs typeface="Arial"/>
                <a:sym typeface="Arial"/>
              </a:defRPr>
            </a:lvl2pPr>
            <a:lvl3pPr indent="0" lvl="2" marL="0" algn="r">
              <a:spcBef>
                <a:spcPts val="0"/>
              </a:spcBef>
              <a:buNone/>
              <a:defRPr b="0" i="0" sz="800" u="none" cap="none" strike="noStrike">
                <a:solidFill>
                  <a:srgbClr val="FFFFFF"/>
                </a:solidFill>
                <a:latin typeface="Arial"/>
                <a:ea typeface="Arial"/>
                <a:cs typeface="Arial"/>
                <a:sym typeface="Arial"/>
              </a:defRPr>
            </a:lvl3pPr>
            <a:lvl4pPr indent="0" lvl="3" marL="0" algn="r">
              <a:spcBef>
                <a:spcPts val="0"/>
              </a:spcBef>
              <a:buNone/>
              <a:defRPr b="0" i="0" sz="800" u="none" cap="none" strike="noStrike">
                <a:solidFill>
                  <a:srgbClr val="FFFFFF"/>
                </a:solidFill>
                <a:latin typeface="Arial"/>
                <a:ea typeface="Arial"/>
                <a:cs typeface="Arial"/>
                <a:sym typeface="Arial"/>
              </a:defRPr>
            </a:lvl4pPr>
            <a:lvl5pPr indent="0" lvl="4" marL="0" algn="r">
              <a:spcBef>
                <a:spcPts val="0"/>
              </a:spcBef>
              <a:buNone/>
              <a:defRPr b="0" i="0" sz="800" u="none" cap="none" strike="noStrike">
                <a:solidFill>
                  <a:srgbClr val="FFFFFF"/>
                </a:solidFill>
                <a:latin typeface="Arial"/>
                <a:ea typeface="Arial"/>
                <a:cs typeface="Arial"/>
                <a:sym typeface="Arial"/>
              </a:defRPr>
            </a:lvl5pPr>
            <a:lvl6pPr indent="0" lvl="5" marL="0" algn="r">
              <a:spcBef>
                <a:spcPts val="0"/>
              </a:spcBef>
              <a:buNone/>
              <a:defRPr b="0" i="0" sz="800" u="none" cap="none" strike="noStrike">
                <a:solidFill>
                  <a:srgbClr val="FFFFFF"/>
                </a:solidFill>
                <a:latin typeface="Arial"/>
                <a:ea typeface="Arial"/>
                <a:cs typeface="Arial"/>
                <a:sym typeface="Arial"/>
              </a:defRPr>
            </a:lvl6pPr>
            <a:lvl7pPr indent="0" lvl="6" marL="0" algn="r">
              <a:spcBef>
                <a:spcPts val="0"/>
              </a:spcBef>
              <a:buNone/>
              <a:defRPr b="0" i="0" sz="800" u="none" cap="none" strike="noStrike">
                <a:solidFill>
                  <a:srgbClr val="FFFFFF"/>
                </a:solidFill>
                <a:latin typeface="Arial"/>
                <a:ea typeface="Arial"/>
                <a:cs typeface="Arial"/>
                <a:sym typeface="Arial"/>
              </a:defRPr>
            </a:lvl7pPr>
            <a:lvl8pPr indent="0" lvl="7" marL="0" algn="r">
              <a:spcBef>
                <a:spcPts val="0"/>
              </a:spcBef>
              <a:buNone/>
              <a:defRPr b="0" i="0" sz="800" u="none" cap="none" strike="noStrike">
                <a:solidFill>
                  <a:srgbClr val="FFFFFF"/>
                </a:solidFill>
                <a:latin typeface="Arial"/>
                <a:ea typeface="Arial"/>
                <a:cs typeface="Arial"/>
                <a:sym typeface="Arial"/>
              </a:defRPr>
            </a:lvl8pPr>
            <a:lvl9pPr indent="0" lvl="8" marL="0" algn="r">
              <a:spcBef>
                <a:spcPts val="0"/>
              </a:spcBef>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only">
  <p:cSld name="Headline only">
    <p:spTree>
      <p:nvGrpSpPr>
        <p:cNvPr id="37" name="Shape 37"/>
        <p:cNvGrpSpPr/>
        <p:nvPr/>
      </p:nvGrpSpPr>
      <p:grpSpPr>
        <a:xfrm>
          <a:off x="0" y="0"/>
          <a:ext cx="0" cy="0"/>
          <a:chOff x="0" y="0"/>
          <a:chExt cx="0" cy="0"/>
        </a:xfrm>
      </p:grpSpPr>
      <p:sp>
        <p:nvSpPr>
          <p:cNvPr id="38" name="Google Shape;38;p6"/>
          <p:cNvSpPr txBox="1"/>
          <p:nvPr>
            <p:ph type="title"/>
          </p:nvPr>
        </p:nvSpPr>
        <p:spPr>
          <a:xfrm>
            <a:off x="457200" y="119064"/>
            <a:ext cx="6540500" cy="1142470"/>
          </a:xfrm>
          <a:prstGeom prst="rect">
            <a:avLst/>
          </a:prstGeom>
          <a:noFill/>
          <a:ln>
            <a:noFill/>
          </a:ln>
        </p:spPr>
        <p:txBody>
          <a:bodyPr anchorCtr="0" anchor="b" bIns="45700" lIns="91425" spcFirstLastPara="1" rIns="91425" wrap="square" tIns="45700">
            <a:noAutofit/>
          </a:bodyPr>
          <a:lstStyle>
            <a:lvl1pPr lvl="0" algn="l">
              <a:lnSpc>
                <a:spcPct val="106250"/>
              </a:lnSpc>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3138798" y="6370948"/>
            <a:ext cx="28956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0" type="dt"/>
          </p:nvPr>
        </p:nvSpPr>
        <p:spPr>
          <a:xfrm>
            <a:off x="471798" y="6370948"/>
            <a:ext cx="21336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6567798" y="6370948"/>
            <a:ext cx="21336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 name="Shape 42"/>
        <p:cNvGrpSpPr/>
        <p:nvPr/>
      </p:nvGrpSpPr>
      <p:grpSpPr>
        <a:xfrm>
          <a:off x="0" y="0"/>
          <a:ext cx="0" cy="0"/>
          <a:chOff x="0" y="0"/>
          <a:chExt cx="0" cy="0"/>
        </a:xfrm>
      </p:grpSpPr>
      <p:sp>
        <p:nvSpPr>
          <p:cNvPr id="43" name="Google Shape;43;p7"/>
          <p:cNvSpPr txBox="1"/>
          <p:nvPr>
            <p:ph idx="11" type="ftr"/>
          </p:nvPr>
        </p:nvSpPr>
        <p:spPr>
          <a:xfrm>
            <a:off x="3138798" y="6370948"/>
            <a:ext cx="28956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0" type="dt"/>
          </p:nvPr>
        </p:nvSpPr>
        <p:spPr>
          <a:xfrm>
            <a:off x="471798" y="6370948"/>
            <a:ext cx="21336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6567798" y="6370948"/>
            <a:ext cx="21336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8"/>
          <p:cNvSpPr txBox="1"/>
          <p:nvPr>
            <p:ph type="title"/>
          </p:nvPr>
        </p:nvSpPr>
        <p:spPr>
          <a:xfrm>
            <a:off x="938758" y="382385"/>
            <a:ext cx="7633800" cy="14922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 name="Google Shape;48;p8"/>
          <p:cNvSpPr txBox="1"/>
          <p:nvPr>
            <p:ph idx="1" type="body"/>
          </p:nvPr>
        </p:nvSpPr>
        <p:spPr>
          <a:xfrm>
            <a:off x="942975" y="2286000"/>
            <a:ext cx="3600600" cy="3619500"/>
          </a:xfrm>
          <a:prstGeom prst="rect">
            <a:avLst/>
          </a:prstGeom>
          <a:noFill/>
          <a:ln>
            <a:noFill/>
          </a:ln>
        </p:spPr>
        <p:txBody>
          <a:bodyPr anchorCtr="0" anchor="t" bIns="45700" lIns="91425" spcFirstLastPara="1" rIns="91425" wrap="square" tIns="45700">
            <a:normAutofit/>
          </a:bodyPr>
          <a:lstStyle>
            <a:lvl1pPr indent="-342900" lvl="0" marL="457200" rtl="0" algn="l">
              <a:lnSpc>
                <a:spcPct val="110000"/>
              </a:lnSpc>
              <a:spcBef>
                <a:spcPts val="700"/>
              </a:spcBef>
              <a:spcAft>
                <a:spcPts val="0"/>
              </a:spcAft>
              <a:buSzPts val="1800"/>
              <a:buChar char="●"/>
              <a:defRPr/>
            </a:lvl1pPr>
            <a:lvl2pPr indent="-342900" lvl="1" marL="914400" rtl="0" algn="l">
              <a:lnSpc>
                <a:spcPct val="110000"/>
              </a:lnSpc>
              <a:spcBef>
                <a:spcPts val="700"/>
              </a:spcBef>
              <a:spcAft>
                <a:spcPts val="0"/>
              </a:spcAft>
              <a:buSzPts val="1800"/>
              <a:buChar char="○"/>
              <a:defRPr/>
            </a:lvl2pPr>
            <a:lvl3pPr indent="-342900" lvl="2" marL="1371600" rtl="0" algn="l">
              <a:lnSpc>
                <a:spcPct val="110000"/>
              </a:lnSpc>
              <a:spcBef>
                <a:spcPts val="700"/>
              </a:spcBef>
              <a:spcAft>
                <a:spcPts val="0"/>
              </a:spcAft>
              <a:buSzPts val="1800"/>
              <a:buChar char="■"/>
              <a:defRPr/>
            </a:lvl3pPr>
            <a:lvl4pPr indent="-342900" lvl="3" marL="1828800" rtl="0" algn="l">
              <a:lnSpc>
                <a:spcPct val="110000"/>
              </a:lnSpc>
              <a:spcBef>
                <a:spcPts val="700"/>
              </a:spcBef>
              <a:spcAft>
                <a:spcPts val="0"/>
              </a:spcAft>
              <a:buSzPts val="1800"/>
              <a:buChar char="●"/>
              <a:defRPr/>
            </a:lvl4pPr>
            <a:lvl5pPr indent="-342900" lvl="4" marL="2286000" rtl="0" algn="l">
              <a:lnSpc>
                <a:spcPct val="110000"/>
              </a:lnSpc>
              <a:spcBef>
                <a:spcPts val="700"/>
              </a:spcBef>
              <a:spcAft>
                <a:spcPts val="0"/>
              </a:spcAft>
              <a:buSzPts val="1800"/>
              <a:buChar char="○"/>
              <a:defRPr/>
            </a:lvl5pPr>
            <a:lvl6pPr indent="-342900" lvl="5" marL="2743200" rtl="0" algn="l">
              <a:lnSpc>
                <a:spcPct val="110000"/>
              </a:lnSpc>
              <a:spcBef>
                <a:spcPts val="700"/>
              </a:spcBef>
              <a:spcAft>
                <a:spcPts val="0"/>
              </a:spcAft>
              <a:buSzPts val="1800"/>
              <a:buChar char="■"/>
              <a:defRPr/>
            </a:lvl6pPr>
            <a:lvl7pPr indent="-342900" lvl="6" marL="3200400" rtl="0" algn="l">
              <a:lnSpc>
                <a:spcPct val="110000"/>
              </a:lnSpc>
              <a:spcBef>
                <a:spcPts val="700"/>
              </a:spcBef>
              <a:spcAft>
                <a:spcPts val="0"/>
              </a:spcAft>
              <a:buSzPts val="1800"/>
              <a:buChar char="●"/>
              <a:defRPr/>
            </a:lvl7pPr>
            <a:lvl8pPr indent="-342900" lvl="7" marL="3657600" rtl="0" algn="l">
              <a:lnSpc>
                <a:spcPct val="110000"/>
              </a:lnSpc>
              <a:spcBef>
                <a:spcPts val="700"/>
              </a:spcBef>
              <a:spcAft>
                <a:spcPts val="0"/>
              </a:spcAft>
              <a:buSzPts val="1800"/>
              <a:buChar char="○"/>
              <a:defRPr/>
            </a:lvl8pPr>
            <a:lvl9pPr indent="-342900" lvl="8" marL="4114800" rtl="0" algn="l">
              <a:lnSpc>
                <a:spcPct val="110000"/>
              </a:lnSpc>
              <a:spcBef>
                <a:spcPts val="700"/>
              </a:spcBef>
              <a:spcAft>
                <a:spcPts val="0"/>
              </a:spcAft>
              <a:buSzPts val="1800"/>
              <a:buChar char="■"/>
              <a:defRPr/>
            </a:lvl9pPr>
          </a:lstStyle>
          <a:p/>
        </p:txBody>
      </p:sp>
      <p:sp>
        <p:nvSpPr>
          <p:cNvPr id="49" name="Google Shape;49;p8"/>
          <p:cNvSpPr txBox="1"/>
          <p:nvPr>
            <p:ph idx="2" type="body"/>
          </p:nvPr>
        </p:nvSpPr>
        <p:spPr>
          <a:xfrm>
            <a:off x="4985847" y="2286000"/>
            <a:ext cx="3600600" cy="3619500"/>
          </a:xfrm>
          <a:prstGeom prst="rect">
            <a:avLst/>
          </a:prstGeom>
          <a:noFill/>
          <a:ln>
            <a:noFill/>
          </a:ln>
        </p:spPr>
        <p:txBody>
          <a:bodyPr anchorCtr="0" anchor="t" bIns="45700" lIns="91425" spcFirstLastPara="1" rIns="91425" wrap="square" tIns="45700">
            <a:normAutofit/>
          </a:bodyPr>
          <a:lstStyle>
            <a:lvl1pPr indent="-342900" lvl="0" marL="457200" rtl="0" algn="l">
              <a:lnSpc>
                <a:spcPct val="110000"/>
              </a:lnSpc>
              <a:spcBef>
                <a:spcPts val="700"/>
              </a:spcBef>
              <a:spcAft>
                <a:spcPts val="0"/>
              </a:spcAft>
              <a:buSzPts val="1800"/>
              <a:buChar char="●"/>
              <a:defRPr/>
            </a:lvl1pPr>
            <a:lvl2pPr indent="-342900" lvl="1" marL="914400" rtl="0" algn="l">
              <a:lnSpc>
                <a:spcPct val="110000"/>
              </a:lnSpc>
              <a:spcBef>
                <a:spcPts val="700"/>
              </a:spcBef>
              <a:spcAft>
                <a:spcPts val="0"/>
              </a:spcAft>
              <a:buSzPts val="1800"/>
              <a:buChar char="○"/>
              <a:defRPr/>
            </a:lvl2pPr>
            <a:lvl3pPr indent="-342900" lvl="2" marL="1371600" rtl="0" algn="l">
              <a:lnSpc>
                <a:spcPct val="110000"/>
              </a:lnSpc>
              <a:spcBef>
                <a:spcPts val="700"/>
              </a:spcBef>
              <a:spcAft>
                <a:spcPts val="0"/>
              </a:spcAft>
              <a:buSzPts val="1800"/>
              <a:buChar char="■"/>
              <a:defRPr/>
            </a:lvl3pPr>
            <a:lvl4pPr indent="-342900" lvl="3" marL="1828800" rtl="0" algn="l">
              <a:lnSpc>
                <a:spcPct val="110000"/>
              </a:lnSpc>
              <a:spcBef>
                <a:spcPts val="700"/>
              </a:spcBef>
              <a:spcAft>
                <a:spcPts val="0"/>
              </a:spcAft>
              <a:buSzPts val="1800"/>
              <a:buChar char="●"/>
              <a:defRPr/>
            </a:lvl4pPr>
            <a:lvl5pPr indent="-342900" lvl="4" marL="2286000" rtl="0" algn="l">
              <a:lnSpc>
                <a:spcPct val="110000"/>
              </a:lnSpc>
              <a:spcBef>
                <a:spcPts val="700"/>
              </a:spcBef>
              <a:spcAft>
                <a:spcPts val="0"/>
              </a:spcAft>
              <a:buSzPts val="1800"/>
              <a:buChar char="○"/>
              <a:defRPr/>
            </a:lvl5pPr>
            <a:lvl6pPr indent="-342900" lvl="5" marL="2743200" rtl="0" algn="l">
              <a:lnSpc>
                <a:spcPct val="110000"/>
              </a:lnSpc>
              <a:spcBef>
                <a:spcPts val="700"/>
              </a:spcBef>
              <a:spcAft>
                <a:spcPts val="0"/>
              </a:spcAft>
              <a:buSzPts val="1800"/>
              <a:buChar char="■"/>
              <a:defRPr/>
            </a:lvl6pPr>
            <a:lvl7pPr indent="-342900" lvl="6" marL="3200400" rtl="0" algn="l">
              <a:lnSpc>
                <a:spcPct val="110000"/>
              </a:lnSpc>
              <a:spcBef>
                <a:spcPts val="700"/>
              </a:spcBef>
              <a:spcAft>
                <a:spcPts val="0"/>
              </a:spcAft>
              <a:buSzPts val="1800"/>
              <a:buChar char="●"/>
              <a:defRPr/>
            </a:lvl7pPr>
            <a:lvl8pPr indent="-342900" lvl="7" marL="3657600" rtl="0" algn="l">
              <a:lnSpc>
                <a:spcPct val="110000"/>
              </a:lnSpc>
              <a:spcBef>
                <a:spcPts val="700"/>
              </a:spcBef>
              <a:spcAft>
                <a:spcPts val="0"/>
              </a:spcAft>
              <a:buSzPts val="1800"/>
              <a:buChar char="○"/>
              <a:defRPr/>
            </a:lvl8pPr>
            <a:lvl9pPr indent="-342900" lvl="8" marL="4114800" rtl="0" algn="l">
              <a:lnSpc>
                <a:spcPct val="110000"/>
              </a:lnSpc>
              <a:spcBef>
                <a:spcPts val="700"/>
              </a:spcBef>
              <a:spcAft>
                <a:spcPts val="0"/>
              </a:spcAft>
              <a:buSzPts val="1800"/>
              <a:buChar char="■"/>
              <a:defRPr/>
            </a:lvl9pPr>
          </a:lstStyle>
          <a:p/>
        </p:txBody>
      </p:sp>
      <p:sp>
        <p:nvSpPr>
          <p:cNvPr id="50" name="Google Shape;50;p8"/>
          <p:cNvSpPr txBox="1"/>
          <p:nvPr>
            <p:ph idx="10" type="dt"/>
          </p:nvPr>
        </p:nvSpPr>
        <p:spPr>
          <a:xfrm>
            <a:off x="938758" y="6375679"/>
            <a:ext cx="1747200" cy="348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8"/>
          <p:cNvSpPr txBox="1"/>
          <p:nvPr>
            <p:ph idx="11" type="ftr"/>
          </p:nvPr>
        </p:nvSpPr>
        <p:spPr>
          <a:xfrm>
            <a:off x="3028950" y="6375679"/>
            <a:ext cx="3086100" cy="345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8"/>
          <p:cNvSpPr txBox="1"/>
          <p:nvPr>
            <p:ph idx="12" type="sldNum"/>
          </p:nvPr>
        </p:nvSpPr>
        <p:spPr>
          <a:xfrm>
            <a:off x="6457951" y="6375679"/>
            <a:ext cx="2114700" cy="345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5.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Volumes/WorkDrive/___CLARK/___All_Jobs/__BRANDING/___2015/__Rollout/Rollout_PPT/__PPT_Linear_Header_SEAL5-01.png" id="10" name="Google Shape;10;p1"/>
          <p:cNvPicPr preferRelativeResize="0"/>
          <p:nvPr/>
        </p:nvPicPr>
        <p:blipFill rotWithShape="1">
          <a:blip r:embed="rId1">
            <a:alphaModFix/>
          </a:blip>
          <a:srcRect b="0" l="0" r="0" t="0"/>
          <a:stretch/>
        </p:blipFill>
        <p:spPr>
          <a:xfrm>
            <a:off x="0" y="0"/>
            <a:ext cx="9144000" cy="1457853"/>
          </a:xfrm>
          <a:prstGeom prst="rect">
            <a:avLst/>
          </a:prstGeom>
          <a:noFill/>
          <a:ln>
            <a:noFill/>
          </a:ln>
        </p:spPr>
      </p:pic>
      <p:sp>
        <p:nvSpPr>
          <p:cNvPr id="11" name="Google Shape;11;p1"/>
          <p:cNvSpPr txBox="1"/>
          <p:nvPr>
            <p:ph type="title"/>
          </p:nvPr>
        </p:nvSpPr>
        <p:spPr>
          <a:xfrm>
            <a:off x="457200" y="119064"/>
            <a:ext cx="6540500" cy="1142470"/>
          </a:xfrm>
          <a:prstGeom prst="rect">
            <a:avLst/>
          </a:prstGeom>
          <a:noFill/>
          <a:ln>
            <a:noFill/>
          </a:ln>
        </p:spPr>
        <p:txBody>
          <a:bodyPr anchorCtr="0" anchor="b" bIns="45700" lIns="91425" spcFirstLastPara="1" rIns="91425" wrap="square" tIns="45700">
            <a:noAutofit/>
          </a:bodyPr>
          <a:lstStyle>
            <a:lvl1pPr lvl="0" marR="0" rtl="0" algn="l">
              <a:lnSpc>
                <a:spcPct val="106250"/>
              </a:lnSpc>
              <a:spcBef>
                <a:spcPts val="0"/>
              </a:spcBef>
              <a:spcAft>
                <a:spcPts val="0"/>
              </a:spcAft>
              <a:buSzPts val="1400"/>
              <a:buNone/>
              <a:defRPr b="0" i="0" sz="3200" u="none" cap="none" strike="noStrike">
                <a:solidFill>
                  <a:schemeClr val="accent1"/>
                </a:solidFill>
                <a:latin typeface="Calibri"/>
                <a:ea typeface="Calibri"/>
                <a:cs typeface="Calibri"/>
                <a:sym typeface="Calibri"/>
              </a:defRPr>
            </a:lvl1pPr>
            <a:lvl2pPr lvl="1" marR="0" rtl="0" algn="l">
              <a:spcBef>
                <a:spcPts val="0"/>
              </a:spcBef>
              <a:spcAft>
                <a:spcPts val="0"/>
              </a:spcAft>
              <a:buSzPts val="1400"/>
              <a:buNone/>
              <a:defRPr b="0" i="0" sz="32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32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32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32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1" i="0" sz="3200" u="none" cap="none" strike="noStrike">
                <a:solidFill>
                  <a:srgbClr val="CC3333"/>
                </a:solidFill>
                <a:latin typeface="Calibri"/>
                <a:ea typeface="Calibri"/>
                <a:cs typeface="Calibri"/>
                <a:sym typeface="Calibri"/>
              </a:defRPr>
            </a:lvl6pPr>
            <a:lvl7pPr lvl="6" marR="0" rtl="0" algn="l">
              <a:spcBef>
                <a:spcPts val="0"/>
              </a:spcBef>
              <a:spcAft>
                <a:spcPts val="0"/>
              </a:spcAft>
              <a:buSzPts val="1400"/>
              <a:buNone/>
              <a:defRPr b="1" i="0" sz="3200" u="none" cap="none" strike="noStrike">
                <a:solidFill>
                  <a:srgbClr val="CC3333"/>
                </a:solidFill>
                <a:latin typeface="Calibri"/>
                <a:ea typeface="Calibri"/>
                <a:cs typeface="Calibri"/>
                <a:sym typeface="Calibri"/>
              </a:defRPr>
            </a:lvl7pPr>
            <a:lvl8pPr lvl="7" marR="0" rtl="0" algn="l">
              <a:spcBef>
                <a:spcPts val="0"/>
              </a:spcBef>
              <a:spcAft>
                <a:spcPts val="0"/>
              </a:spcAft>
              <a:buSzPts val="1400"/>
              <a:buNone/>
              <a:defRPr b="1" i="0" sz="3200" u="none" cap="none" strike="noStrike">
                <a:solidFill>
                  <a:srgbClr val="CC3333"/>
                </a:solidFill>
                <a:latin typeface="Calibri"/>
                <a:ea typeface="Calibri"/>
                <a:cs typeface="Calibri"/>
                <a:sym typeface="Calibri"/>
              </a:defRPr>
            </a:lvl8pPr>
            <a:lvl9pPr lvl="8" marR="0" rtl="0" algn="l">
              <a:spcBef>
                <a:spcPts val="0"/>
              </a:spcBef>
              <a:spcAft>
                <a:spcPts val="0"/>
              </a:spcAft>
              <a:buSzPts val="1400"/>
              <a:buNone/>
              <a:defRPr b="1" i="0" sz="3200" u="none" cap="none" strike="noStrike">
                <a:solidFill>
                  <a:srgbClr val="CC3333"/>
                </a:solidFill>
                <a:latin typeface="Calibri"/>
                <a:ea typeface="Calibri"/>
                <a:cs typeface="Calibri"/>
                <a:sym typeface="Calibri"/>
              </a:defRPr>
            </a:lvl9pPr>
          </a:lstStyle>
          <a:p/>
        </p:txBody>
      </p:sp>
      <p:sp>
        <p:nvSpPr>
          <p:cNvPr id="12" name="Google Shape;12;p1"/>
          <p:cNvSpPr txBox="1"/>
          <p:nvPr>
            <p:ph idx="11" type="ftr"/>
          </p:nvPr>
        </p:nvSpPr>
        <p:spPr>
          <a:xfrm>
            <a:off x="3138798" y="6370948"/>
            <a:ext cx="2895600" cy="365125"/>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8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471798" y="6370948"/>
            <a:ext cx="2133600" cy="36512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8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67798" y="6370948"/>
            <a:ext cx="2133600" cy="365125"/>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800" u="none" cap="none" strike="noStrike">
                <a:solidFill>
                  <a:srgbClr val="FFFFFF"/>
                </a:solidFill>
                <a:latin typeface="Arial"/>
                <a:ea typeface="Arial"/>
                <a:cs typeface="Arial"/>
                <a:sym typeface="Arial"/>
              </a:defRPr>
            </a:lvl1pPr>
            <a:lvl2pPr indent="0" lvl="1" marL="0" marR="0" rtl="0" algn="r">
              <a:spcBef>
                <a:spcPts val="0"/>
              </a:spcBef>
              <a:buNone/>
              <a:defRPr b="0" i="0" sz="800" u="none" cap="none" strike="noStrike">
                <a:solidFill>
                  <a:srgbClr val="FFFFFF"/>
                </a:solidFill>
                <a:latin typeface="Arial"/>
                <a:ea typeface="Arial"/>
                <a:cs typeface="Arial"/>
                <a:sym typeface="Arial"/>
              </a:defRPr>
            </a:lvl2pPr>
            <a:lvl3pPr indent="0" lvl="2" marL="0" marR="0" rtl="0" algn="r">
              <a:spcBef>
                <a:spcPts val="0"/>
              </a:spcBef>
              <a:buNone/>
              <a:defRPr b="0" i="0" sz="800" u="none" cap="none" strike="noStrike">
                <a:solidFill>
                  <a:srgbClr val="FFFFFF"/>
                </a:solidFill>
                <a:latin typeface="Arial"/>
                <a:ea typeface="Arial"/>
                <a:cs typeface="Arial"/>
                <a:sym typeface="Arial"/>
              </a:defRPr>
            </a:lvl3pPr>
            <a:lvl4pPr indent="0" lvl="3" marL="0" marR="0" rtl="0" algn="r">
              <a:spcBef>
                <a:spcPts val="0"/>
              </a:spcBef>
              <a:buNone/>
              <a:defRPr b="0" i="0" sz="800" u="none" cap="none" strike="noStrike">
                <a:solidFill>
                  <a:srgbClr val="FFFFFF"/>
                </a:solidFill>
                <a:latin typeface="Arial"/>
                <a:ea typeface="Arial"/>
                <a:cs typeface="Arial"/>
                <a:sym typeface="Arial"/>
              </a:defRPr>
            </a:lvl4pPr>
            <a:lvl5pPr indent="0" lvl="4" marL="0" marR="0" rtl="0" algn="r">
              <a:spcBef>
                <a:spcPts val="0"/>
              </a:spcBef>
              <a:buNone/>
              <a:defRPr b="0" i="0" sz="800" u="none" cap="none" strike="noStrike">
                <a:solidFill>
                  <a:srgbClr val="FFFFFF"/>
                </a:solidFill>
                <a:latin typeface="Arial"/>
                <a:ea typeface="Arial"/>
                <a:cs typeface="Arial"/>
                <a:sym typeface="Arial"/>
              </a:defRPr>
            </a:lvl5pPr>
            <a:lvl6pPr indent="0" lvl="5" marL="0" marR="0" rtl="0" algn="r">
              <a:spcBef>
                <a:spcPts val="0"/>
              </a:spcBef>
              <a:buNone/>
              <a:defRPr b="0" i="0" sz="800" u="none" cap="none" strike="noStrike">
                <a:solidFill>
                  <a:srgbClr val="FFFFFF"/>
                </a:solidFill>
                <a:latin typeface="Arial"/>
                <a:ea typeface="Arial"/>
                <a:cs typeface="Arial"/>
                <a:sym typeface="Arial"/>
              </a:defRPr>
            </a:lvl6pPr>
            <a:lvl7pPr indent="0" lvl="6" marL="0" marR="0" rtl="0" algn="r">
              <a:spcBef>
                <a:spcPts val="0"/>
              </a:spcBef>
              <a:buNone/>
              <a:defRPr b="0" i="0" sz="800" u="none" cap="none" strike="noStrike">
                <a:solidFill>
                  <a:srgbClr val="FFFFFF"/>
                </a:solidFill>
                <a:latin typeface="Arial"/>
                <a:ea typeface="Arial"/>
                <a:cs typeface="Arial"/>
                <a:sym typeface="Arial"/>
              </a:defRPr>
            </a:lvl7pPr>
            <a:lvl8pPr indent="0" lvl="7" marL="0" marR="0" rtl="0" algn="r">
              <a:spcBef>
                <a:spcPts val="0"/>
              </a:spcBef>
              <a:buNone/>
              <a:defRPr b="0" i="0" sz="800" u="none" cap="none" strike="noStrike">
                <a:solidFill>
                  <a:srgbClr val="FFFFFF"/>
                </a:solidFill>
                <a:latin typeface="Arial"/>
                <a:ea typeface="Arial"/>
                <a:cs typeface="Arial"/>
                <a:sym typeface="Arial"/>
              </a:defRPr>
            </a:lvl8pPr>
            <a:lvl9pPr indent="0" lvl="8" marL="0" marR="0" rtl="0" algn="r">
              <a:spcBef>
                <a:spcPts val="0"/>
              </a:spcBef>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Volumes/WorkDrive/___CLARK/___All_Jobs/__BRANDING/___2015/PPT/__BoT_PPT/__BoT_FINAL_PPT_Template_Art/__PPT_Linear_FOOTER_Band-01.png" id="15" name="Google Shape;15;p1"/>
          <p:cNvPicPr preferRelativeResize="0"/>
          <p:nvPr/>
        </p:nvPicPr>
        <p:blipFill rotWithShape="1">
          <a:blip r:embed="rId2">
            <a:alphaModFix/>
          </a:blip>
          <a:srcRect b="76300" l="0" r="0" t="8346"/>
          <a:stretch/>
        </p:blipFill>
        <p:spPr>
          <a:xfrm>
            <a:off x="0" y="6350000"/>
            <a:ext cx="9143999" cy="50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1.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18.png"/><Relationship Id="rId7" Type="http://schemas.openxmlformats.org/officeDocument/2006/relationships/image" Target="../media/image12.png"/><Relationship Id="rId8"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aclweb.org/anthology/P02-1053/" TargetMode="External"/><Relationship Id="rId4" Type="http://schemas.openxmlformats.org/officeDocument/2006/relationships/hyperlink" Target="https://www.aclweb.org/anthology/P02-105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9"/>
          <p:cNvSpPr txBox="1"/>
          <p:nvPr>
            <p:ph idx="1" type="body"/>
          </p:nvPr>
        </p:nvSpPr>
        <p:spPr>
          <a:xfrm>
            <a:off x="451022" y="2164756"/>
            <a:ext cx="8270124" cy="95259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C50B26"/>
              </a:buClr>
              <a:buSzPts val="2760"/>
              <a:buFont typeface="Calibri"/>
              <a:buNone/>
            </a:pPr>
            <a:r>
              <a:rPr lang="en-US"/>
              <a:t>KEERTHI NIVASSIHINI THANGARAJ,</a:t>
            </a:r>
            <a:endParaRPr/>
          </a:p>
          <a:p>
            <a:pPr indent="0" lvl="0" marL="0" rtl="0" algn="ctr">
              <a:spcBef>
                <a:spcPts val="0"/>
              </a:spcBef>
              <a:spcAft>
                <a:spcPts val="0"/>
              </a:spcAft>
              <a:buClr>
                <a:srgbClr val="C50B26"/>
              </a:buClr>
              <a:buSzPts val="2760"/>
              <a:buFont typeface="Calibri"/>
              <a:buNone/>
            </a:pPr>
            <a:r>
              <a:rPr lang="en-US"/>
              <a:t>SHREE RAKSHA SIVASUBRAMANI</a:t>
            </a:r>
            <a:endParaRPr/>
          </a:p>
          <a:p>
            <a:pPr indent="0" lvl="0" marL="0" rtl="0" algn="ctr">
              <a:spcBef>
                <a:spcPts val="480"/>
              </a:spcBef>
              <a:spcAft>
                <a:spcPts val="0"/>
              </a:spcAft>
              <a:buClr>
                <a:srgbClr val="C50B26"/>
              </a:buClr>
              <a:buSzPts val="2760"/>
              <a:buFont typeface="Calibri"/>
              <a:buNone/>
            </a:pPr>
            <a:r>
              <a:rPr b="1" lang="en-US"/>
              <a:t>ADVISOR: DR. KHALID ABOALAYON</a:t>
            </a:r>
            <a:endParaRPr b="1"/>
          </a:p>
          <a:p>
            <a:pPr indent="0" lvl="0" marL="0" rtl="0" algn="ctr">
              <a:spcBef>
                <a:spcPts val="480"/>
              </a:spcBef>
              <a:spcAft>
                <a:spcPts val="0"/>
              </a:spcAft>
              <a:buClr>
                <a:srgbClr val="C50B26"/>
              </a:buClr>
              <a:buSzPts val="2760"/>
              <a:buFont typeface="Calibri"/>
              <a:buNone/>
            </a:pPr>
            <a:r>
              <a:rPr b="1" lang="en-US"/>
              <a:t>COURSE: MSDA3999 Summer 2023</a:t>
            </a:r>
            <a:endParaRPr b="1"/>
          </a:p>
        </p:txBody>
      </p:sp>
      <p:sp>
        <p:nvSpPr>
          <p:cNvPr id="58" name="Google Shape;58;p9"/>
          <p:cNvSpPr txBox="1"/>
          <p:nvPr>
            <p:ph type="ctrTitle"/>
          </p:nvPr>
        </p:nvSpPr>
        <p:spPr>
          <a:xfrm>
            <a:off x="473408" y="-409648"/>
            <a:ext cx="8225400" cy="1822500"/>
          </a:xfrm>
          <a:prstGeom prst="rect">
            <a:avLst/>
          </a:prstGeom>
          <a:noFill/>
          <a:ln>
            <a:noFill/>
          </a:ln>
        </p:spPr>
        <p:txBody>
          <a:bodyPr anchorCtr="0" anchor="b" bIns="0" lIns="0" spcFirstLastPara="1" rIns="0" wrap="square" tIns="228600">
            <a:noAutofit/>
          </a:bodyPr>
          <a:lstStyle/>
          <a:p>
            <a:pPr indent="0" lvl="0" marL="0" rtl="0" algn="ctr">
              <a:lnSpc>
                <a:spcPct val="115000"/>
              </a:lnSpc>
              <a:spcBef>
                <a:spcPts val="0"/>
              </a:spcBef>
              <a:spcAft>
                <a:spcPts val="0"/>
              </a:spcAft>
              <a:buNone/>
            </a:pPr>
            <a:r>
              <a:rPr lang="en-US"/>
              <a:t>SENTIMENTAL ANALYSIS OF IMDB MOVIE REVIEWS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457200" y="119064"/>
            <a:ext cx="6540500" cy="1142470"/>
          </a:xfrm>
          <a:prstGeom prst="rect">
            <a:avLst/>
          </a:prstGeom>
          <a:noFill/>
          <a:ln>
            <a:noFill/>
          </a:ln>
        </p:spPr>
        <p:txBody>
          <a:bodyPr anchorCtr="0" anchor="b" bIns="45700" lIns="91425" spcFirstLastPara="1" rIns="91425" wrap="square" tIns="45700">
            <a:noAutofit/>
          </a:bodyPr>
          <a:lstStyle/>
          <a:p>
            <a:pPr indent="0" lvl="0" marL="0" rtl="0" algn="l">
              <a:lnSpc>
                <a:spcPct val="106250"/>
              </a:lnSpc>
              <a:spcBef>
                <a:spcPts val="0"/>
              </a:spcBef>
              <a:spcAft>
                <a:spcPts val="0"/>
              </a:spcAft>
              <a:buNone/>
            </a:pPr>
            <a:r>
              <a:rPr lang="en-US"/>
              <a:t>TEXT REPRESENTATION MODELS</a:t>
            </a:r>
            <a:endParaRPr/>
          </a:p>
        </p:txBody>
      </p:sp>
      <p:sp>
        <p:nvSpPr>
          <p:cNvPr id="139" name="Google Shape;139;p18"/>
          <p:cNvSpPr txBox="1"/>
          <p:nvPr>
            <p:ph idx="1" type="body"/>
          </p:nvPr>
        </p:nvSpPr>
        <p:spPr>
          <a:xfrm>
            <a:off x="80300" y="1582625"/>
            <a:ext cx="8980200" cy="4543500"/>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None/>
            </a:pPr>
            <a:r>
              <a:t/>
            </a:r>
            <a:endParaRPr b="0" i="0">
              <a:solidFill>
                <a:srgbClr val="374151"/>
              </a:solidFill>
              <a:latin typeface="Arial"/>
              <a:ea typeface="Arial"/>
              <a:cs typeface="Arial"/>
              <a:sym typeface="Arial"/>
            </a:endParaRPr>
          </a:p>
          <a:p>
            <a:pPr indent="-60960" lvl="0" marL="228600" rtl="0" algn="l">
              <a:spcBef>
                <a:spcPts val="480"/>
              </a:spcBef>
              <a:spcAft>
                <a:spcPts val="0"/>
              </a:spcAft>
              <a:buClr>
                <a:schemeClr val="accent1"/>
              </a:buClr>
              <a:buSzPts val="2640"/>
              <a:buFont typeface="Arial"/>
              <a:buNone/>
            </a:pPr>
            <a:r>
              <a:t/>
            </a:r>
            <a:endParaRPr/>
          </a:p>
          <a:p>
            <a:pPr indent="-60960" lvl="0" marL="228600" rtl="0" algn="l">
              <a:spcBef>
                <a:spcPts val="480"/>
              </a:spcBef>
              <a:spcAft>
                <a:spcPts val="0"/>
              </a:spcAft>
              <a:buClr>
                <a:schemeClr val="accent1"/>
              </a:buClr>
              <a:buSzPts val="2640"/>
              <a:buFont typeface="Arial"/>
              <a:buNone/>
            </a:pPr>
            <a:r>
              <a:t/>
            </a:r>
            <a:endParaRPr/>
          </a:p>
          <a:p>
            <a:pPr indent="-60960" lvl="0" marL="228600" rtl="0" algn="l">
              <a:spcBef>
                <a:spcPts val="480"/>
              </a:spcBef>
              <a:spcAft>
                <a:spcPts val="0"/>
              </a:spcAft>
              <a:buClr>
                <a:schemeClr val="accent1"/>
              </a:buClr>
              <a:buSzPts val="2640"/>
              <a:buFont typeface="Arial"/>
              <a:buNone/>
            </a:pPr>
            <a:r>
              <a:t/>
            </a:r>
            <a:endParaRPr/>
          </a:p>
          <a:p>
            <a:pPr indent="0" lvl="0" marL="0" rtl="0" algn="l">
              <a:spcBef>
                <a:spcPts val="480"/>
              </a:spcBef>
              <a:spcAft>
                <a:spcPts val="0"/>
              </a:spcAft>
              <a:buClr>
                <a:schemeClr val="accent1"/>
              </a:buClr>
              <a:buSzPts val="2640"/>
              <a:buFont typeface="Arial"/>
              <a:buNone/>
            </a:pPr>
            <a:r>
              <a:rPr lang="en-US" sz="1500">
                <a:solidFill>
                  <a:schemeClr val="accent1"/>
                </a:solidFill>
              </a:rPr>
              <a:t>STEPS: BAG OF WORDS</a:t>
            </a:r>
            <a:endParaRPr sz="1500">
              <a:solidFill>
                <a:schemeClr val="accent1"/>
              </a:solidFill>
            </a:endParaRPr>
          </a:p>
          <a:p>
            <a:pPr indent="0" lvl="0" marL="0" rtl="0" algn="l">
              <a:spcBef>
                <a:spcPts val="480"/>
              </a:spcBef>
              <a:spcAft>
                <a:spcPts val="0"/>
              </a:spcAft>
              <a:buClr>
                <a:schemeClr val="accent1"/>
              </a:buClr>
              <a:buSzPts val="2640"/>
              <a:buFont typeface="Arial"/>
              <a:buNone/>
            </a:pPr>
            <a:r>
              <a:t/>
            </a:r>
            <a:endParaRPr sz="1500">
              <a:solidFill>
                <a:schemeClr val="accent1"/>
              </a:solidFill>
            </a:endParaRPr>
          </a:p>
        </p:txBody>
      </p:sp>
      <p:sp>
        <p:nvSpPr>
          <p:cNvPr id="140" name="Google Shape;140;p18"/>
          <p:cNvSpPr txBox="1"/>
          <p:nvPr>
            <p:ph idx="12" type="sldNum"/>
          </p:nvPr>
        </p:nvSpPr>
        <p:spPr>
          <a:xfrm>
            <a:off x="6567798" y="6370948"/>
            <a:ext cx="2133600" cy="365125"/>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41" name="Google Shape;141;p18"/>
          <p:cNvGraphicFramePr/>
          <p:nvPr/>
        </p:nvGraphicFramePr>
        <p:xfrm>
          <a:off x="80325" y="1470025"/>
          <a:ext cx="3000000" cy="3000000"/>
        </p:xfrm>
        <a:graphic>
          <a:graphicData uri="http://schemas.openxmlformats.org/drawingml/2006/table">
            <a:tbl>
              <a:tblPr>
                <a:noFill/>
                <a:tableStyleId>{4D765105-5D6D-4304-843B-4958D868E3F2}</a:tableStyleId>
              </a:tblPr>
              <a:tblGrid>
                <a:gridCol w="4490075"/>
                <a:gridCol w="4490075"/>
              </a:tblGrid>
              <a:tr h="381000">
                <a:tc>
                  <a:txBody>
                    <a:bodyPr/>
                    <a:lstStyle/>
                    <a:p>
                      <a:pPr indent="0" lvl="0" marL="0" rtl="0" algn="ctr">
                        <a:lnSpc>
                          <a:spcPct val="106250"/>
                        </a:lnSpc>
                        <a:spcBef>
                          <a:spcPts val="0"/>
                        </a:spcBef>
                        <a:spcAft>
                          <a:spcPts val="0"/>
                        </a:spcAft>
                        <a:buClr>
                          <a:schemeClr val="dk1"/>
                        </a:buClr>
                        <a:buFont typeface="Arial"/>
                        <a:buNone/>
                      </a:pPr>
                      <a:r>
                        <a:rPr lang="en-US" sz="1500">
                          <a:solidFill>
                            <a:schemeClr val="accent1"/>
                          </a:solidFill>
                          <a:latin typeface="Calibri"/>
                          <a:ea typeface="Calibri"/>
                          <a:cs typeface="Calibri"/>
                          <a:sym typeface="Calibri"/>
                        </a:rPr>
                        <a:t>BAG OF WORDS[BOW]</a:t>
                      </a:r>
                      <a:endParaRPr sz="15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06250"/>
                        </a:lnSpc>
                        <a:spcBef>
                          <a:spcPts val="0"/>
                        </a:spcBef>
                        <a:spcAft>
                          <a:spcPts val="0"/>
                        </a:spcAft>
                        <a:buClr>
                          <a:schemeClr val="dk1"/>
                        </a:buClr>
                        <a:buFont typeface="Arial"/>
                        <a:buNone/>
                      </a:pPr>
                      <a:r>
                        <a:rPr lang="en-US" sz="1500">
                          <a:solidFill>
                            <a:schemeClr val="accent1"/>
                          </a:solidFill>
                          <a:latin typeface="Calibri"/>
                          <a:ea typeface="Calibri"/>
                          <a:cs typeface="Calibri"/>
                          <a:sym typeface="Calibri"/>
                        </a:rPr>
                        <a:t>TITLE FOR TERM FREQUENCY - INVERSE DOCUMENT FREQUENCY [TF-IDF]</a:t>
                      </a:r>
                      <a:endParaRPr sz="15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323850" lvl="0" marL="457200" rtl="0" algn="l">
                        <a:lnSpc>
                          <a:spcPct val="106250"/>
                        </a:lnSpc>
                        <a:spcBef>
                          <a:spcPts val="0"/>
                        </a:spcBef>
                        <a:spcAft>
                          <a:spcPts val="0"/>
                        </a:spcAft>
                        <a:buClr>
                          <a:schemeClr val="accent1"/>
                        </a:buClr>
                        <a:buSzPts val="1500"/>
                        <a:buFont typeface="Calibri"/>
                        <a:buChar char="●"/>
                      </a:pPr>
                      <a:r>
                        <a:rPr lang="en-US" sz="1500">
                          <a:latin typeface="Calibri"/>
                          <a:ea typeface="Calibri"/>
                          <a:cs typeface="Calibri"/>
                          <a:sym typeface="Calibri"/>
                        </a:rPr>
                        <a:t>It is a simple NLP model that represents a text </a:t>
                      </a:r>
                      <a:r>
                        <a:rPr lang="en-US" sz="1500">
                          <a:latin typeface="Calibri"/>
                          <a:ea typeface="Calibri"/>
                          <a:cs typeface="Calibri"/>
                          <a:sym typeface="Calibri"/>
                        </a:rPr>
                        <a:t>document</a:t>
                      </a:r>
                      <a:r>
                        <a:rPr lang="en-US" sz="1500">
                          <a:latin typeface="Calibri"/>
                          <a:ea typeface="Calibri"/>
                          <a:cs typeface="Calibri"/>
                          <a:sym typeface="Calibri"/>
                        </a:rPr>
                        <a:t> as a collection of word frequencies, ignoring grammar and word order.</a:t>
                      </a:r>
                      <a:endParaRPr sz="15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323850" lvl="0" marL="457200" rtl="0" algn="l">
                        <a:lnSpc>
                          <a:spcPct val="106250"/>
                        </a:lnSpc>
                        <a:spcBef>
                          <a:spcPts val="0"/>
                        </a:spcBef>
                        <a:spcAft>
                          <a:spcPts val="0"/>
                        </a:spcAft>
                        <a:buClr>
                          <a:schemeClr val="accent1"/>
                        </a:buClr>
                        <a:buSzPts val="1500"/>
                        <a:buFont typeface="Calibri"/>
                        <a:buChar char="●"/>
                      </a:pPr>
                      <a:r>
                        <a:rPr lang="en-US" sz="1500">
                          <a:solidFill>
                            <a:schemeClr val="dk1"/>
                          </a:solidFill>
                          <a:latin typeface="Calibri"/>
                          <a:ea typeface="Calibri"/>
                          <a:cs typeface="Calibri"/>
                          <a:sym typeface="Calibri"/>
                        </a:rPr>
                        <a:t>It is a more advanced NLP model that assigns importance scores to words based on their frequency in a document and resulting i n more meaningful text representations.</a:t>
                      </a:r>
                      <a:endParaRPr sz="1500">
                        <a:solidFill>
                          <a:schemeClr val="dk1"/>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id="142" name="Google Shape;142;p18"/>
          <p:cNvPicPr preferRelativeResize="0"/>
          <p:nvPr/>
        </p:nvPicPr>
        <p:blipFill>
          <a:blip r:embed="rId3">
            <a:alphaModFix/>
          </a:blip>
          <a:stretch>
            <a:fillRect/>
          </a:stretch>
        </p:blipFill>
        <p:spPr>
          <a:xfrm>
            <a:off x="80300" y="3650400"/>
            <a:ext cx="2567500" cy="1435850"/>
          </a:xfrm>
          <a:prstGeom prst="rect">
            <a:avLst/>
          </a:prstGeom>
          <a:noFill/>
          <a:ln>
            <a:noFill/>
          </a:ln>
        </p:spPr>
      </p:pic>
      <p:pic>
        <p:nvPicPr>
          <p:cNvPr id="143" name="Google Shape;143;p18"/>
          <p:cNvPicPr preferRelativeResize="0"/>
          <p:nvPr/>
        </p:nvPicPr>
        <p:blipFill>
          <a:blip r:embed="rId4">
            <a:alphaModFix/>
          </a:blip>
          <a:stretch>
            <a:fillRect/>
          </a:stretch>
        </p:blipFill>
        <p:spPr>
          <a:xfrm>
            <a:off x="2910525" y="3733875"/>
            <a:ext cx="3013325" cy="788925"/>
          </a:xfrm>
          <a:prstGeom prst="rect">
            <a:avLst/>
          </a:prstGeom>
          <a:noFill/>
          <a:ln>
            <a:noFill/>
          </a:ln>
        </p:spPr>
      </p:pic>
      <p:pic>
        <p:nvPicPr>
          <p:cNvPr id="144" name="Google Shape;144;p18"/>
          <p:cNvPicPr preferRelativeResize="0"/>
          <p:nvPr/>
        </p:nvPicPr>
        <p:blipFill>
          <a:blip r:embed="rId5">
            <a:alphaModFix/>
          </a:blip>
          <a:stretch>
            <a:fillRect/>
          </a:stretch>
        </p:blipFill>
        <p:spPr>
          <a:xfrm>
            <a:off x="2910522" y="4791575"/>
            <a:ext cx="3013325" cy="994475"/>
          </a:xfrm>
          <a:prstGeom prst="rect">
            <a:avLst/>
          </a:prstGeom>
          <a:noFill/>
          <a:ln>
            <a:noFill/>
          </a:ln>
        </p:spPr>
      </p:pic>
      <p:pic>
        <p:nvPicPr>
          <p:cNvPr id="145" name="Google Shape;145;p18"/>
          <p:cNvPicPr preferRelativeResize="0"/>
          <p:nvPr/>
        </p:nvPicPr>
        <p:blipFill>
          <a:blip r:embed="rId4">
            <a:alphaModFix/>
          </a:blip>
          <a:stretch>
            <a:fillRect/>
          </a:stretch>
        </p:blipFill>
        <p:spPr>
          <a:xfrm>
            <a:off x="6127950" y="3733875"/>
            <a:ext cx="3013325" cy="788925"/>
          </a:xfrm>
          <a:prstGeom prst="rect">
            <a:avLst/>
          </a:prstGeom>
          <a:noFill/>
          <a:ln>
            <a:noFill/>
          </a:ln>
        </p:spPr>
      </p:pic>
      <p:pic>
        <p:nvPicPr>
          <p:cNvPr id="146" name="Google Shape;146;p18"/>
          <p:cNvPicPr preferRelativeResize="0"/>
          <p:nvPr/>
        </p:nvPicPr>
        <p:blipFill>
          <a:blip r:embed="rId6">
            <a:alphaModFix/>
          </a:blip>
          <a:stretch>
            <a:fillRect/>
          </a:stretch>
        </p:blipFill>
        <p:spPr>
          <a:xfrm>
            <a:off x="6127950" y="4793525"/>
            <a:ext cx="3013325" cy="994475"/>
          </a:xfrm>
          <a:prstGeom prst="rect">
            <a:avLst/>
          </a:prstGeom>
          <a:noFill/>
          <a:ln>
            <a:noFill/>
          </a:ln>
        </p:spPr>
      </p:pic>
      <p:sp>
        <p:nvSpPr>
          <p:cNvPr id="147" name="Google Shape;147;p18"/>
          <p:cNvSpPr/>
          <p:nvPr/>
        </p:nvSpPr>
        <p:spPr>
          <a:xfrm>
            <a:off x="2563775" y="3993925"/>
            <a:ext cx="346800" cy="292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8" name="Google Shape;148;p18"/>
          <p:cNvSpPr/>
          <p:nvPr/>
        </p:nvSpPr>
        <p:spPr>
          <a:xfrm>
            <a:off x="5781150" y="5144363"/>
            <a:ext cx="346800" cy="292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9" name="Google Shape;149;p18"/>
          <p:cNvSpPr/>
          <p:nvPr/>
        </p:nvSpPr>
        <p:spPr>
          <a:xfrm>
            <a:off x="4243788" y="4522800"/>
            <a:ext cx="346800" cy="2928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457200" y="119064"/>
            <a:ext cx="6540600" cy="1142400"/>
          </a:xfrm>
          <a:prstGeom prst="rect">
            <a:avLst/>
          </a:prstGeom>
          <a:noFill/>
          <a:ln>
            <a:noFill/>
          </a:ln>
        </p:spPr>
        <p:txBody>
          <a:bodyPr anchorCtr="0" anchor="b" bIns="45700" lIns="91425" spcFirstLastPara="1" rIns="91425" wrap="square" tIns="45700">
            <a:noAutofit/>
          </a:bodyPr>
          <a:lstStyle/>
          <a:p>
            <a:pPr indent="0" lvl="0" marL="0" rtl="0" algn="l">
              <a:lnSpc>
                <a:spcPct val="106250"/>
              </a:lnSpc>
              <a:spcBef>
                <a:spcPts val="0"/>
              </a:spcBef>
              <a:spcAft>
                <a:spcPts val="0"/>
              </a:spcAft>
              <a:buNone/>
            </a:pPr>
            <a:r>
              <a:rPr lang="en-US"/>
              <a:t>TEXT REPRESENTATION MODELS</a:t>
            </a:r>
            <a:endParaRPr/>
          </a:p>
        </p:txBody>
      </p:sp>
      <p:sp>
        <p:nvSpPr>
          <p:cNvPr id="155" name="Google Shape;155;p19"/>
          <p:cNvSpPr txBox="1"/>
          <p:nvPr>
            <p:ph idx="1" type="body"/>
          </p:nvPr>
        </p:nvSpPr>
        <p:spPr>
          <a:xfrm>
            <a:off x="80300" y="1582625"/>
            <a:ext cx="8980200" cy="45435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Clr>
                <a:schemeClr val="accent1"/>
              </a:buClr>
              <a:buSzPts val="2640"/>
              <a:buFont typeface="Arial"/>
              <a:buNone/>
            </a:pPr>
            <a:r>
              <a:rPr lang="en-US" sz="1500">
                <a:solidFill>
                  <a:schemeClr val="accent1"/>
                </a:solidFill>
              </a:rPr>
              <a:t>STEPS: </a:t>
            </a:r>
            <a:r>
              <a:rPr lang="en-US" sz="1500">
                <a:solidFill>
                  <a:schemeClr val="accent1"/>
                </a:solidFill>
              </a:rPr>
              <a:t>TITLE FOR TERM FREQUENCY - INVERSE DOCUMENT FREQUENCY</a:t>
            </a:r>
            <a:endParaRPr sz="1500">
              <a:solidFill>
                <a:schemeClr val="accent1"/>
              </a:solidFill>
            </a:endParaRPr>
          </a:p>
          <a:p>
            <a:pPr indent="0" lvl="0" marL="0" rtl="0" algn="l">
              <a:spcBef>
                <a:spcPts val="480"/>
              </a:spcBef>
              <a:spcAft>
                <a:spcPts val="0"/>
              </a:spcAft>
              <a:buClr>
                <a:schemeClr val="accent1"/>
              </a:buClr>
              <a:buSzPts val="2640"/>
              <a:buFont typeface="Arial"/>
              <a:buNone/>
            </a:pPr>
            <a:r>
              <a:t/>
            </a:r>
            <a:endParaRPr sz="1500">
              <a:solidFill>
                <a:schemeClr val="accent1"/>
              </a:solidFill>
            </a:endParaRPr>
          </a:p>
        </p:txBody>
      </p:sp>
      <p:sp>
        <p:nvSpPr>
          <p:cNvPr id="156" name="Google Shape;156;p19"/>
          <p:cNvSpPr txBox="1"/>
          <p:nvPr>
            <p:ph idx="12" type="sldNum"/>
          </p:nvPr>
        </p:nvSpPr>
        <p:spPr>
          <a:xfrm>
            <a:off x="6567798" y="6370948"/>
            <a:ext cx="2133600" cy="365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19"/>
          <p:cNvSpPr/>
          <p:nvPr/>
        </p:nvSpPr>
        <p:spPr>
          <a:xfrm>
            <a:off x="2910525" y="2144550"/>
            <a:ext cx="346800" cy="292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pic>
        <p:nvPicPr>
          <p:cNvPr id="158" name="Google Shape;158;p19"/>
          <p:cNvPicPr preferRelativeResize="0"/>
          <p:nvPr/>
        </p:nvPicPr>
        <p:blipFill rotWithShape="1">
          <a:blip r:embed="rId3">
            <a:alphaModFix/>
          </a:blip>
          <a:srcRect b="0" l="0" r="0" t="20948"/>
          <a:stretch/>
        </p:blipFill>
        <p:spPr>
          <a:xfrm>
            <a:off x="80300" y="1984375"/>
            <a:ext cx="2830225" cy="613175"/>
          </a:xfrm>
          <a:prstGeom prst="rect">
            <a:avLst/>
          </a:prstGeom>
          <a:noFill/>
          <a:ln>
            <a:noFill/>
          </a:ln>
        </p:spPr>
      </p:pic>
      <p:pic>
        <p:nvPicPr>
          <p:cNvPr id="159" name="Google Shape;159;p19"/>
          <p:cNvPicPr preferRelativeResize="0"/>
          <p:nvPr/>
        </p:nvPicPr>
        <p:blipFill>
          <a:blip r:embed="rId4">
            <a:alphaModFix/>
          </a:blip>
          <a:stretch>
            <a:fillRect/>
          </a:stretch>
        </p:blipFill>
        <p:spPr>
          <a:xfrm>
            <a:off x="3296612" y="1984375"/>
            <a:ext cx="2550780" cy="1206500"/>
          </a:xfrm>
          <a:prstGeom prst="rect">
            <a:avLst/>
          </a:prstGeom>
          <a:noFill/>
          <a:ln>
            <a:noFill/>
          </a:ln>
        </p:spPr>
      </p:pic>
      <p:pic>
        <p:nvPicPr>
          <p:cNvPr id="160" name="Google Shape;160;p19"/>
          <p:cNvPicPr preferRelativeResize="0"/>
          <p:nvPr/>
        </p:nvPicPr>
        <p:blipFill>
          <a:blip r:embed="rId5">
            <a:alphaModFix/>
          </a:blip>
          <a:stretch>
            <a:fillRect/>
          </a:stretch>
        </p:blipFill>
        <p:spPr>
          <a:xfrm>
            <a:off x="6408076" y="1984375"/>
            <a:ext cx="2735925" cy="1649200"/>
          </a:xfrm>
          <a:prstGeom prst="rect">
            <a:avLst/>
          </a:prstGeom>
          <a:noFill/>
          <a:ln>
            <a:noFill/>
          </a:ln>
        </p:spPr>
      </p:pic>
      <p:sp>
        <p:nvSpPr>
          <p:cNvPr id="161" name="Google Shape;161;p19"/>
          <p:cNvSpPr/>
          <p:nvPr/>
        </p:nvSpPr>
        <p:spPr>
          <a:xfrm>
            <a:off x="5954338" y="2144550"/>
            <a:ext cx="346800" cy="292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pic>
        <p:nvPicPr>
          <p:cNvPr id="162" name="Google Shape;162;p19"/>
          <p:cNvPicPr preferRelativeResize="0"/>
          <p:nvPr/>
        </p:nvPicPr>
        <p:blipFill>
          <a:blip r:embed="rId6">
            <a:alphaModFix/>
          </a:blip>
          <a:stretch>
            <a:fillRect/>
          </a:stretch>
        </p:blipFill>
        <p:spPr>
          <a:xfrm>
            <a:off x="80300" y="3750150"/>
            <a:ext cx="2598400" cy="365100"/>
          </a:xfrm>
          <a:prstGeom prst="rect">
            <a:avLst/>
          </a:prstGeom>
          <a:noFill/>
          <a:ln>
            <a:noFill/>
          </a:ln>
        </p:spPr>
      </p:pic>
      <p:pic>
        <p:nvPicPr>
          <p:cNvPr id="163" name="Google Shape;163;p19"/>
          <p:cNvPicPr preferRelativeResize="0"/>
          <p:nvPr/>
        </p:nvPicPr>
        <p:blipFill>
          <a:blip r:embed="rId7">
            <a:alphaModFix/>
          </a:blip>
          <a:stretch>
            <a:fillRect/>
          </a:stretch>
        </p:blipFill>
        <p:spPr>
          <a:xfrm>
            <a:off x="714525" y="4207500"/>
            <a:ext cx="3590498" cy="1961525"/>
          </a:xfrm>
          <a:prstGeom prst="rect">
            <a:avLst/>
          </a:prstGeom>
          <a:noFill/>
          <a:ln>
            <a:noFill/>
          </a:ln>
        </p:spPr>
      </p:pic>
      <p:pic>
        <p:nvPicPr>
          <p:cNvPr id="164" name="Google Shape;164;p19"/>
          <p:cNvPicPr preferRelativeResize="0"/>
          <p:nvPr/>
        </p:nvPicPr>
        <p:blipFill>
          <a:blip r:embed="rId8">
            <a:alphaModFix/>
          </a:blip>
          <a:stretch>
            <a:fillRect/>
          </a:stretch>
        </p:blipFill>
        <p:spPr>
          <a:xfrm>
            <a:off x="5056600" y="3887700"/>
            <a:ext cx="1941200" cy="276225"/>
          </a:xfrm>
          <a:prstGeom prst="rect">
            <a:avLst/>
          </a:prstGeom>
          <a:noFill/>
          <a:ln>
            <a:noFill/>
          </a:ln>
        </p:spPr>
      </p:pic>
      <p:pic>
        <p:nvPicPr>
          <p:cNvPr id="165" name="Google Shape;165;p19"/>
          <p:cNvPicPr preferRelativeResize="0"/>
          <p:nvPr/>
        </p:nvPicPr>
        <p:blipFill>
          <a:blip r:embed="rId9">
            <a:alphaModFix/>
          </a:blip>
          <a:stretch>
            <a:fillRect/>
          </a:stretch>
        </p:blipFill>
        <p:spPr>
          <a:xfrm>
            <a:off x="5056600" y="4207500"/>
            <a:ext cx="3535401" cy="1961525"/>
          </a:xfrm>
          <a:prstGeom prst="rect">
            <a:avLst/>
          </a:prstGeom>
          <a:noFill/>
          <a:ln>
            <a:noFill/>
          </a:ln>
        </p:spPr>
      </p:pic>
      <p:sp>
        <p:nvSpPr>
          <p:cNvPr id="166" name="Google Shape;166;p19"/>
          <p:cNvSpPr/>
          <p:nvPr/>
        </p:nvSpPr>
        <p:spPr>
          <a:xfrm>
            <a:off x="80288" y="5041863"/>
            <a:ext cx="346800" cy="292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67" name="Google Shape;167;p19"/>
          <p:cNvSpPr/>
          <p:nvPr/>
        </p:nvSpPr>
        <p:spPr>
          <a:xfrm>
            <a:off x="4507400" y="5041863"/>
            <a:ext cx="346800" cy="292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457200" y="119064"/>
            <a:ext cx="6540500" cy="1142470"/>
          </a:xfrm>
          <a:prstGeom prst="rect">
            <a:avLst/>
          </a:prstGeom>
          <a:noFill/>
          <a:ln>
            <a:noFill/>
          </a:ln>
        </p:spPr>
        <p:txBody>
          <a:bodyPr anchorCtr="0" anchor="b" bIns="45700" lIns="91425" spcFirstLastPara="1" rIns="91425" wrap="square" tIns="45700">
            <a:noAutofit/>
          </a:bodyPr>
          <a:lstStyle/>
          <a:p>
            <a:pPr indent="0" lvl="0" marL="0" rtl="0" algn="l">
              <a:lnSpc>
                <a:spcPct val="106250"/>
              </a:lnSpc>
              <a:spcBef>
                <a:spcPts val="0"/>
              </a:spcBef>
              <a:spcAft>
                <a:spcPts val="0"/>
              </a:spcAft>
              <a:buNone/>
            </a:pPr>
            <a:r>
              <a:rPr lang="en-US"/>
              <a:t>MACHINE LEARNING ALGORITHM</a:t>
            </a:r>
            <a:endParaRPr/>
          </a:p>
        </p:txBody>
      </p:sp>
      <p:sp>
        <p:nvSpPr>
          <p:cNvPr id="173" name="Google Shape;173;p20"/>
          <p:cNvSpPr txBox="1"/>
          <p:nvPr>
            <p:ph idx="1" type="body"/>
          </p:nvPr>
        </p:nvSpPr>
        <p:spPr>
          <a:xfrm>
            <a:off x="457200" y="1582625"/>
            <a:ext cx="8507400" cy="454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100"/>
              <a:t>LOGISTIC</a:t>
            </a:r>
            <a:r>
              <a:rPr lang="en-US" sz="2100"/>
              <a:t> REGRESSION</a:t>
            </a:r>
            <a:endParaRPr sz="2100"/>
          </a:p>
          <a:p>
            <a:pPr indent="-181610" lvl="0" marL="228600" rtl="0" algn="l">
              <a:spcBef>
                <a:spcPts val="0"/>
              </a:spcBef>
              <a:spcAft>
                <a:spcPts val="0"/>
              </a:spcAft>
              <a:buSzPts val="1900"/>
              <a:buChar char="•"/>
            </a:pPr>
            <a:r>
              <a:rPr lang="en-US" sz="1900"/>
              <a:t>A statistical algorithm used for binary classification, predicting the probability of an outcome belonging to one of two classes.</a:t>
            </a:r>
            <a:endParaRPr sz="1900"/>
          </a:p>
          <a:p>
            <a:pPr indent="-181610" lvl="0" marL="228600" rtl="0" algn="l">
              <a:spcBef>
                <a:spcPts val="0"/>
              </a:spcBef>
              <a:spcAft>
                <a:spcPts val="0"/>
              </a:spcAft>
              <a:buSzPts val="1900"/>
              <a:buChar char="•"/>
            </a:pPr>
            <a:r>
              <a:rPr lang="en-US" sz="1900"/>
              <a:t>It models the probability of a review belonging to a specific sentiment class using a logistic function, making it a foundational method for discerning sentiments expressed in movie reviews.</a:t>
            </a:r>
            <a:endParaRPr sz="1900"/>
          </a:p>
          <a:p>
            <a:pPr indent="0" lvl="0" marL="0" rtl="0" algn="l">
              <a:spcBef>
                <a:spcPts val="0"/>
              </a:spcBef>
              <a:spcAft>
                <a:spcPts val="0"/>
              </a:spcAft>
              <a:buNone/>
            </a:pPr>
            <a:r>
              <a:t/>
            </a:r>
            <a:endParaRPr sz="1800"/>
          </a:p>
          <a:p>
            <a:pPr indent="0" lvl="0" marL="0" rtl="0" algn="l">
              <a:spcBef>
                <a:spcPts val="0"/>
              </a:spcBef>
              <a:spcAft>
                <a:spcPts val="0"/>
              </a:spcAft>
              <a:buNone/>
            </a:pPr>
            <a:r>
              <a:rPr lang="en-US" sz="2100"/>
              <a:t>NAIVE</a:t>
            </a:r>
            <a:r>
              <a:rPr lang="en-US" sz="2100"/>
              <a:t> </a:t>
            </a:r>
            <a:r>
              <a:rPr lang="en-US" sz="2100"/>
              <a:t>BAYES</a:t>
            </a:r>
            <a:endParaRPr sz="2100"/>
          </a:p>
          <a:p>
            <a:pPr indent="-349250" lvl="0" marL="457200" rtl="0" algn="l">
              <a:spcBef>
                <a:spcPts val="0"/>
              </a:spcBef>
              <a:spcAft>
                <a:spcPts val="0"/>
              </a:spcAft>
              <a:buSzPts val="1900"/>
              <a:buChar char="•"/>
            </a:pPr>
            <a:r>
              <a:rPr lang="en-US" sz="1900"/>
              <a:t>Probabilistic classifier using feature independence.</a:t>
            </a:r>
            <a:endParaRPr sz="1900"/>
          </a:p>
          <a:p>
            <a:pPr indent="-349250" lvl="0" marL="457200" rtl="0" algn="l">
              <a:spcBef>
                <a:spcPts val="0"/>
              </a:spcBef>
              <a:spcAft>
                <a:spcPts val="0"/>
              </a:spcAft>
              <a:buSzPts val="1900"/>
              <a:buChar char="•"/>
            </a:pPr>
            <a:r>
              <a:rPr lang="en-US" sz="1900"/>
              <a:t>Assumes feature independence; suits text classification.</a:t>
            </a:r>
            <a:endParaRPr sz="1900"/>
          </a:p>
          <a:p>
            <a:pPr indent="0" lvl="0" marL="0" rtl="0" algn="l">
              <a:spcBef>
                <a:spcPts val="0"/>
              </a:spcBef>
              <a:spcAft>
                <a:spcPts val="0"/>
              </a:spcAft>
              <a:buNone/>
            </a:pPr>
            <a:r>
              <a:t/>
            </a:r>
            <a:endParaRPr sz="1800"/>
          </a:p>
          <a:p>
            <a:pPr indent="0" lvl="0" marL="0" rtl="0" algn="l">
              <a:spcBef>
                <a:spcPts val="0"/>
              </a:spcBef>
              <a:spcAft>
                <a:spcPts val="0"/>
              </a:spcAft>
              <a:buNone/>
            </a:pPr>
            <a:r>
              <a:rPr lang="en-US" sz="2100"/>
              <a:t>SUPPORT </a:t>
            </a:r>
            <a:r>
              <a:rPr lang="en-US" sz="2100"/>
              <a:t>VECTOR</a:t>
            </a:r>
            <a:r>
              <a:rPr lang="en-US" sz="2100"/>
              <a:t> MACHINE</a:t>
            </a:r>
            <a:endParaRPr sz="2100"/>
          </a:p>
          <a:p>
            <a:pPr indent="-349250" lvl="0" marL="457200" rtl="0" algn="l">
              <a:spcBef>
                <a:spcPts val="0"/>
              </a:spcBef>
              <a:spcAft>
                <a:spcPts val="0"/>
              </a:spcAft>
              <a:buSzPts val="1900"/>
              <a:buChar char="•"/>
            </a:pPr>
            <a:r>
              <a:rPr lang="en-US" sz="1900"/>
              <a:t>Maximizes margin, uses kernel for non-linearity.</a:t>
            </a:r>
            <a:endParaRPr sz="1900"/>
          </a:p>
          <a:p>
            <a:pPr indent="-349250" lvl="0" marL="457200" rtl="0" algn="l">
              <a:spcBef>
                <a:spcPts val="0"/>
              </a:spcBef>
              <a:spcAft>
                <a:spcPts val="0"/>
              </a:spcAft>
              <a:buSzPts val="1900"/>
              <a:buChar char="•"/>
            </a:pPr>
            <a:r>
              <a:rPr lang="en-US" sz="1900"/>
              <a:t>Balances classification with margin optimization.</a:t>
            </a:r>
            <a:endParaRPr sz="1900"/>
          </a:p>
        </p:txBody>
      </p:sp>
      <p:sp>
        <p:nvSpPr>
          <p:cNvPr id="174" name="Google Shape;174;p20"/>
          <p:cNvSpPr txBox="1"/>
          <p:nvPr>
            <p:ph idx="12" type="sldNum"/>
          </p:nvPr>
        </p:nvSpPr>
        <p:spPr>
          <a:xfrm>
            <a:off x="6567798" y="6370948"/>
            <a:ext cx="2133600" cy="365125"/>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75" name="Google Shape;175;p20"/>
          <p:cNvPicPr preferRelativeResize="0"/>
          <p:nvPr/>
        </p:nvPicPr>
        <p:blipFill>
          <a:blip r:embed="rId3">
            <a:alphaModFix/>
          </a:blip>
          <a:stretch>
            <a:fillRect/>
          </a:stretch>
        </p:blipFill>
        <p:spPr>
          <a:xfrm>
            <a:off x="6567800" y="3550850"/>
            <a:ext cx="2325375" cy="257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457200" y="119064"/>
            <a:ext cx="6540600" cy="1142400"/>
          </a:xfrm>
          <a:prstGeom prst="rect">
            <a:avLst/>
          </a:prstGeom>
          <a:noFill/>
          <a:ln>
            <a:noFill/>
          </a:ln>
        </p:spPr>
        <p:txBody>
          <a:bodyPr anchorCtr="0" anchor="b" bIns="45700" lIns="91425" spcFirstLastPara="1" rIns="91425" wrap="square" tIns="45700">
            <a:noAutofit/>
          </a:bodyPr>
          <a:lstStyle/>
          <a:p>
            <a:pPr indent="0" lvl="0" marL="0" rtl="0" algn="l">
              <a:lnSpc>
                <a:spcPct val="106250"/>
              </a:lnSpc>
              <a:spcBef>
                <a:spcPts val="0"/>
              </a:spcBef>
              <a:spcAft>
                <a:spcPts val="0"/>
              </a:spcAft>
              <a:buNone/>
            </a:pPr>
            <a:r>
              <a:rPr lang="en-US"/>
              <a:t>RESULT</a:t>
            </a:r>
            <a:endParaRPr/>
          </a:p>
        </p:txBody>
      </p:sp>
      <p:sp>
        <p:nvSpPr>
          <p:cNvPr id="181" name="Google Shape;181;p21"/>
          <p:cNvSpPr txBox="1"/>
          <p:nvPr>
            <p:ph idx="12" type="sldNum"/>
          </p:nvPr>
        </p:nvSpPr>
        <p:spPr>
          <a:xfrm>
            <a:off x="6567798" y="6370948"/>
            <a:ext cx="2133600" cy="365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82" name="Google Shape;182;p21"/>
          <p:cNvPicPr preferRelativeResize="0"/>
          <p:nvPr/>
        </p:nvPicPr>
        <p:blipFill rotWithShape="1">
          <a:blip r:embed="rId3">
            <a:alphaModFix/>
          </a:blip>
          <a:srcRect b="7961" l="0" r="0" t="7615"/>
          <a:stretch/>
        </p:blipFill>
        <p:spPr>
          <a:xfrm>
            <a:off x="0" y="1412875"/>
            <a:ext cx="7096125" cy="1391150"/>
          </a:xfrm>
          <a:prstGeom prst="rect">
            <a:avLst/>
          </a:prstGeom>
          <a:noFill/>
          <a:ln>
            <a:noFill/>
          </a:ln>
        </p:spPr>
      </p:pic>
      <p:pic>
        <p:nvPicPr>
          <p:cNvPr id="183" name="Google Shape;183;p21"/>
          <p:cNvPicPr preferRelativeResize="0"/>
          <p:nvPr/>
        </p:nvPicPr>
        <p:blipFill>
          <a:blip r:embed="rId4">
            <a:alphaModFix/>
          </a:blip>
          <a:stretch>
            <a:fillRect/>
          </a:stretch>
        </p:blipFill>
        <p:spPr>
          <a:xfrm>
            <a:off x="2297066" y="2804025"/>
            <a:ext cx="6867808" cy="3566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457200" y="119064"/>
            <a:ext cx="6540600" cy="1142400"/>
          </a:xfrm>
          <a:prstGeom prst="rect">
            <a:avLst/>
          </a:prstGeom>
          <a:noFill/>
          <a:ln>
            <a:noFill/>
          </a:ln>
        </p:spPr>
        <p:txBody>
          <a:bodyPr anchorCtr="0" anchor="b" bIns="45700" lIns="91425" spcFirstLastPara="1" rIns="91425" wrap="square" tIns="45700">
            <a:noAutofit/>
          </a:bodyPr>
          <a:lstStyle/>
          <a:p>
            <a:pPr indent="0" lvl="0" marL="0" rtl="0" algn="l">
              <a:lnSpc>
                <a:spcPct val="106250"/>
              </a:lnSpc>
              <a:spcBef>
                <a:spcPts val="0"/>
              </a:spcBef>
              <a:spcAft>
                <a:spcPts val="0"/>
              </a:spcAft>
              <a:buNone/>
            </a:pPr>
            <a:r>
              <a:rPr lang="en-US"/>
              <a:t>CONCLUSION</a:t>
            </a:r>
            <a:endParaRPr/>
          </a:p>
        </p:txBody>
      </p:sp>
      <p:sp>
        <p:nvSpPr>
          <p:cNvPr id="189" name="Google Shape;189;p22"/>
          <p:cNvSpPr txBox="1"/>
          <p:nvPr>
            <p:ph idx="1" type="body"/>
          </p:nvPr>
        </p:nvSpPr>
        <p:spPr>
          <a:xfrm>
            <a:off x="457200" y="1582615"/>
            <a:ext cx="8229600" cy="4543500"/>
          </a:xfrm>
          <a:prstGeom prst="rect">
            <a:avLst/>
          </a:prstGeom>
          <a:noFill/>
          <a:ln>
            <a:noFill/>
          </a:ln>
        </p:spPr>
        <p:txBody>
          <a:bodyPr anchorCtr="0" anchor="t" bIns="45700" lIns="91425" spcFirstLastPara="1" rIns="91425" wrap="square" tIns="45700">
            <a:noAutofit/>
          </a:bodyPr>
          <a:lstStyle/>
          <a:p>
            <a:pPr indent="-181610" lvl="0" marL="228600" rtl="0" algn="just">
              <a:spcBef>
                <a:spcPts val="0"/>
              </a:spcBef>
              <a:spcAft>
                <a:spcPts val="0"/>
              </a:spcAft>
              <a:buSzPts val="1900"/>
              <a:buChar char="•"/>
            </a:pPr>
            <a:r>
              <a:rPr lang="en-US" sz="2200">
                <a:solidFill>
                  <a:srgbClr val="000000"/>
                </a:solidFill>
              </a:rPr>
              <a:t>Naive Bayes achieved the highest accuracy among the three algorithms (LR, SVM, and NB) in the sentiment analysis task.</a:t>
            </a:r>
            <a:endParaRPr sz="2200">
              <a:solidFill>
                <a:srgbClr val="000000"/>
              </a:solidFill>
            </a:endParaRPr>
          </a:p>
          <a:p>
            <a:pPr indent="-181610" lvl="0" marL="228600" rtl="0" algn="just">
              <a:spcBef>
                <a:spcPts val="0"/>
              </a:spcBef>
              <a:spcAft>
                <a:spcPts val="0"/>
              </a:spcAft>
              <a:buSzPts val="1900"/>
              <a:buFont typeface="Calibri"/>
              <a:buChar char="•"/>
            </a:pPr>
            <a:r>
              <a:rPr lang="en-US" sz="2200">
                <a:solidFill>
                  <a:srgbClr val="000000"/>
                </a:solidFill>
              </a:rPr>
              <a:t>Efficiency and speed favored Naive Bayes, making it suitable for real-time or large-scale sentiment analysis tasks.</a:t>
            </a:r>
            <a:endParaRPr sz="2200">
              <a:solidFill>
                <a:srgbClr val="000000"/>
              </a:solidFill>
            </a:endParaRPr>
          </a:p>
          <a:p>
            <a:pPr indent="-181610" lvl="0" marL="228600" rtl="0" algn="just">
              <a:spcBef>
                <a:spcPts val="0"/>
              </a:spcBef>
              <a:spcAft>
                <a:spcPts val="0"/>
              </a:spcAft>
              <a:buSzPts val="1900"/>
              <a:buFont typeface="Calibri"/>
              <a:buChar char="•"/>
            </a:pPr>
            <a:r>
              <a:rPr lang="en-US" sz="2200">
                <a:solidFill>
                  <a:srgbClr val="000000"/>
                </a:solidFill>
              </a:rPr>
              <a:t>The choice of dataset and feature engineering played a significant role in determining Naive Bayes' superior performance, highlighting the importance of careful data preprocessing and feature selection.</a:t>
            </a:r>
            <a:endParaRPr sz="2200">
              <a:solidFill>
                <a:srgbClr val="000000"/>
              </a:solidFill>
            </a:endParaRPr>
          </a:p>
          <a:p>
            <a:pPr indent="0" lvl="0" marL="0" rtl="0" algn="l">
              <a:spcBef>
                <a:spcPts val="480"/>
              </a:spcBef>
              <a:spcAft>
                <a:spcPts val="0"/>
              </a:spcAft>
              <a:buSzPts val="2640"/>
              <a:buNone/>
            </a:pPr>
            <a:r>
              <a:t/>
            </a:r>
            <a:endParaRPr b="0" i="0">
              <a:solidFill>
                <a:srgbClr val="374151"/>
              </a:solidFill>
              <a:latin typeface="Arial"/>
              <a:ea typeface="Arial"/>
              <a:cs typeface="Arial"/>
              <a:sym typeface="Arial"/>
            </a:endParaRPr>
          </a:p>
          <a:p>
            <a:pPr indent="-60960" lvl="0" marL="228600" rtl="0" algn="l">
              <a:spcBef>
                <a:spcPts val="480"/>
              </a:spcBef>
              <a:spcAft>
                <a:spcPts val="0"/>
              </a:spcAft>
              <a:buClr>
                <a:schemeClr val="accent1"/>
              </a:buClr>
              <a:buSzPts val="2640"/>
              <a:buFont typeface="Arial"/>
              <a:buNone/>
            </a:pPr>
            <a:r>
              <a:t/>
            </a:r>
            <a:endParaRPr/>
          </a:p>
        </p:txBody>
      </p:sp>
      <p:sp>
        <p:nvSpPr>
          <p:cNvPr id="190" name="Google Shape;190;p22"/>
          <p:cNvSpPr txBox="1"/>
          <p:nvPr>
            <p:ph idx="12" type="sldNum"/>
          </p:nvPr>
        </p:nvSpPr>
        <p:spPr>
          <a:xfrm>
            <a:off x="6567798" y="6370948"/>
            <a:ext cx="2133600" cy="365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91" name="Google Shape;191;p22"/>
          <p:cNvPicPr preferRelativeResize="0"/>
          <p:nvPr/>
        </p:nvPicPr>
        <p:blipFill>
          <a:blip r:embed="rId3">
            <a:alphaModFix/>
          </a:blip>
          <a:stretch>
            <a:fillRect/>
          </a:stretch>
        </p:blipFill>
        <p:spPr>
          <a:xfrm>
            <a:off x="5396388" y="4105800"/>
            <a:ext cx="3218524" cy="202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457200" y="119064"/>
            <a:ext cx="6540600" cy="1142400"/>
          </a:xfrm>
          <a:prstGeom prst="rect">
            <a:avLst/>
          </a:prstGeom>
          <a:noFill/>
          <a:ln>
            <a:noFill/>
          </a:ln>
        </p:spPr>
        <p:txBody>
          <a:bodyPr anchorCtr="0" anchor="b" bIns="45700" lIns="91425" spcFirstLastPara="1" rIns="91425" wrap="square" tIns="45700">
            <a:noAutofit/>
          </a:bodyPr>
          <a:lstStyle/>
          <a:p>
            <a:pPr indent="0" lvl="0" marL="0" rtl="0" algn="l">
              <a:lnSpc>
                <a:spcPct val="106250"/>
              </a:lnSpc>
              <a:spcBef>
                <a:spcPts val="0"/>
              </a:spcBef>
              <a:spcAft>
                <a:spcPts val="0"/>
              </a:spcAft>
              <a:buNone/>
            </a:pPr>
            <a:r>
              <a:rPr lang="en-US"/>
              <a:t>SUMMARY</a:t>
            </a:r>
            <a:endParaRPr/>
          </a:p>
        </p:txBody>
      </p:sp>
      <p:sp>
        <p:nvSpPr>
          <p:cNvPr id="197" name="Google Shape;197;p23"/>
          <p:cNvSpPr txBox="1"/>
          <p:nvPr>
            <p:ph idx="1" type="body"/>
          </p:nvPr>
        </p:nvSpPr>
        <p:spPr>
          <a:xfrm>
            <a:off x="457200" y="1582615"/>
            <a:ext cx="8229600" cy="45435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SzPts val="2100"/>
              <a:buChar char="•"/>
            </a:pPr>
            <a:r>
              <a:rPr b="1" lang="en-US" sz="2100">
                <a:solidFill>
                  <a:srgbClr val="000000"/>
                </a:solidFill>
              </a:rPr>
              <a:t>Objective:</a:t>
            </a:r>
            <a:r>
              <a:rPr lang="en-US" sz="2100">
                <a:solidFill>
                  <a:srgbClr val="000000"/>
                </a:solidFill>
              </a:rPr>
              <a:t> Classify movie reviews using ML techniques.</a:t>
            </a:r>
            <a:endParaRPr sz="2100">
              <a:solidFill>
                <a:srgbClr val="000000"/>
              </a:solidFill>
            </a:endParaRPr>
          </a:p>
          <a:p>
            <a:pPr indent="-361950" lvl="0" marL="457200" rtl="0" algn="l">
              <a:lnSpc>
                <a:spcPct val="115000"/>
              </a:lnSpc>
              <a:spcBef>
                <a:spcPts val="0"/>
              </a:spcBef>
              <a:spcAft>
                <a:spcPts val="0"/>
              </a:spcAft>
              <a:buSzPts val="2100"/>
              <a:buChar char="•"/>
            </a:pPr>
            <a:r>
              <a:rPr b="1" lang="en-US" sz="2100">
                <a:solidFill>
                  <a:srgbClr val="000000"/>
                </a:solidFill>
              </a:rPr>
              <a:t>EDA:</a:t>
            </a:r>
            <a:r>
              <a:rPr lang="en-US" sz="2100">
                <a:solidFill>
                  <a:srgbClr val="000000"/>
                </a:solidFill>
              </a:rPr>
              <a:t> Insights via sentiment distribution visualization.</a:t>
            </a:r>
            <a:endParaRPr sz="2100">
              <a:solidFill>
                <a:srgbClr val="000000"/>
              </a:solidFill>
            </a:endParaRPr>
          </a:p>
          <a:p>
            <a:pPr indent="-361950" lvl="0" marL="457200" rtl="0" algn="l">
              <a:lnSpc>
                <a:spcPct val="115000"/>
              </a:lnSpc>
              <a:spcBef>
                <a:spcPts val="0"/>
              </a:spcBef>
              <a:spcAft>
                <a:spcPts val="0"/>
              </a:spcAft>
              <a:buSzPts val="2100"/>
              <a:buChar char="•"/>
            </a:pPr>
            <a:r>
              <a:rPr b="1" lang="en-US" sz="2100">
                <a:solidFill>
                  <a:srgbClr val="000000"/>
                </a:solidFill>
              </a:rPr>
              <a:t>NLP Preprocessing:</a:t>
            </a:r>
            <a:r>
              <a:rPr lang="en-US" sz="2100">
                <a:solidFill>
                  <a:srgbClr val="000000"/>
                </a:solidFill>
              </a:rPr>
              <a:t> Text data cleaning and preparation.</a:t>
            </a:r>
            <a:endParaRPr sz="2100">
              <a:solidFill>
                <a:srgbClr val="000000"/>
              </a:solidFill>
            </a:endParaRPr>
          </a:p>
          <a:p>
            <a:pPr indent="-361950" lvl="0" marL="457200" rtl="0" algn="l">
              <a:lnSpc>
                <a:spcPct val="115000"/>
              </a:lnSpc>
              <a:spcBef>
                <a:spcPts val="0"/>
              </a:spcBef>
              <a:spcAft>
                <a:spcPts val="0"/>
              </a:spcAft>
              <a:buSzPts val="2100"/>
              <a:buChar char="•"/>
            </a:pPr>
            <a:r>
              <a:rPr b="1" lang="en-US" sz="2100">
                <a:solidFill>
                  <a:srgbClr val="000000"/>
                </a:solidFill>
              </a:rPr>
              <a:t>Algorithms:</a:t>
            </a:r>
            <a:r>
              <a:rPr lang="en-US" sz="2100">
                <a:solidFill>
                  <a:srgbClr val="000000"/>
                </a:solidFill>
              </a:rPr>
              <a:t> Naive Bayes, Logistic Regression, SVM.</a:t>
            </a:r>
            <a:endParaRPr sz="2100">
              <a:solidFill>
                <a:srgbClr val="000000"/>
              </a:solidFill>
            </a:endParaRPr>
          </a:p>
          <a:p>
            <a:pPr indent="-361950" lvl="0" marL="457200" rtl="0" algn="l">
              <a:lnSpc>
                <a:spcPct val="115000"/>
              </a:lnSpc>
              <a:spcBef>
                <a:spcPts val="0"/>
              </a:spcBef>
              <a:spcAft>
                <a:spcPts val="0"/>
              </a:spcAft>
              <a:buSzPts val="2100"/>
              <a:buChar char="•"/>
            </a:pPr>
            <a:r>
              <a:rPr b="1" lang="en-US" sz="2100">
                <a:solidFill>
                  <a:srgbClr val="000000"/>
                </a:solidFill>
              </a:rPr>
              <a:t>Naive Bayes:</a:t>
            </a:r>
            <a:r>
              <a:rPr lang="en-US" sz="2100">
                <a:solidFill>
                  <a:srgbClr val="000000"/>
                </a:solidFill>
              </a:rPr>
              <a:t> Achieved highest accuracy.</a:t>
            </a:r>
            <a:endParaRPr sz="2100">
              <a:solidFill>
                <a:srgbClr val="000000"/>
              </a:solidFill>
            </a:endParaRPr>
          </a:p>
          <a:p>
            <a:pPr indent="-361950" lvl="0" marL="457200" rtl="0" algn="l">
              <a:lnSpc>
                <a:spcPct val="115000"/>
              </a:lnSpc>
              <a:spcBef>
                <a:spcPts val="0"/>
              </a:spcBef>
              <a:spcAft>
                <a:spcPts val="0"/>
              </a:spcAft>
              <a:buSzPts val="2100"/>
              <a:buChar char="•"/>
            </a:pPr>
            <a:r>
              <a:rPr b="1" lang="en-US" sz="2100">
                <a:solidFill>
                  <a:srgbClr val="000000"/>
                </a:solidFill>
              </a:rPr>
              <a:t>Efficiency and Speed:</a:t>
            </a:r>
            <a:r>
              <a:rPr lang="en-US" sz="2100">
                <a:solidFill>
                  <a:srgbClr val="000000"/>
                </a:solidFill>
              </a:rPr>
              <a:t> Naive Bayes advantage.</a:t>
            </a:r>
            <a:endParaRPr sz="2100">
              <a:solidFill>
                <a:srgbClr val="000000"/>
              </a:solidFill>
            </a:endParaRPr>
          </a:p>
          <a:p>
            <a:pPr indent="-361950" lvl="0" marL="457200" rtl="0" algn="l">
              <a:lnSpc>
                <a:spcPct val="115000"/>
              </a:lnSpc>
              <a:spcBef>
                <a:spcPts val="0"/>
              </a:spcBef>
              <a:spcAft>
                <a:spcPts val="0"/>
              </a:spcAft>
              <a:buSzPts val="2100"/>
              <a:buChar char="•"/>
            </a:pPr>
            <a:r>
              <a:rPr b="1" lang="en-US" sz="2100">
                <a:solidFill>
                  <a:srgbClr val="000000"/>
                </a:solidFill>
              </a:rPr>
              <a:t>Feature Engineering: </a:t>
            </a:r>
            <a:r>
              <a:rPr lang="en-US" sz="2100">
                <a:solidFill>
                  <a:srgbClr val="000000"/>
                </a:solidFill>
              </a:rPr>
              <a:t>Key to model success.</a:t>
            </a:r>
            <a:endParaRPr sz="2100">
              <a:solidFill>
                <a:srgbClr val="000000"/>
              </a:solidFill>
            </a:endParaRPr>
          </a:p>
          <a:p>
            <a:pPr indent="-60960" lvl="0" marL="228600" rtl="0" algn="l">
              <a:spcBef>
                <a:spcPts val="480"/>
              </a:spcBef>
              <a:spcAft>
                <a:spcPts val="0"/>
              </a:spcAft>
              <a:buClr>
                <a:schemeClr val="accent1"/>
              </a:buClr>
              <a:buSzPts val="2640"/>
              <a:buFont typeface="Arial"/>
              <a:buNone/>
            </a:pPr>
            <a:r>
              <a:t/>
            </a:r>
            <a:endParaRPr/>
          </a:p>
        </p:txBody>
      </p:sp>
      <p:sp>
        <p:nvSpPr>
          <p:cNvPr id="198" name="Google Shape;198;p23"/>
          <p:cNvSpPr txBox="1"/>
          <p:nvPr>
            <p:ph idx="12" type="sldNum"/>
          </p:nvPr>
        </p:nvSpPr>
        <p:spPr>
          <a:xfrm>
            <a:off x="6567798" y="6370948"/>
            <a:ext cx="2133600" cy="365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457200" y="119064"/>
            <a:ext cx="6540600" cy="1142400"/>
          </a:xfrm>
          <a:prstGeom prst="rect">
            <a:avLst/>
          </a:prstGeom>
          <a:noFill/>
          <a:ln>
            <a:noFill/>
          </a:ln>
        </p:spPr>
        <p:txBody>
          <a:bodyPr anchorCtr="0" anchor="b" bIns="45700" lIns="91425" spcFirstLastPara="1" rIns="91425" wrap="square" tIns="45700">
            <a:noAutofit/>
          </a:bodyPr>
          <a:lstStyle/>
          <a:p>
            <a:pPr indent="0" lvl="0" marL="0" rtl="0" algn="l">
              <a:lnSpc>
                <a:spcPct val="106250"/>
              </a:lnSpc>
              <a:spcBef>
                <a:spcPts val="0"/>
              </a:spcBef>
              <a:spcAft>
                <a:spcPts val="0"/>
              </a:spcAft>
              <a:buNone/>
            </a:pPr>
            <a:r>
              <a:rPr lang="en-US"/>
              <a:t>COMPARISON</a:t>
            </a:r>
            <a:endParaRPr/>
          </a:p>
        </p:txBody>
      </p:sp>
      <p:sp>
        <p:nvSpPr>
          <p:cNvPr id="204" name="Google Shape;204;p24"/>
          <p:cNvSpPr txBox="1"/>
          <p:nvPr>
            <p:ph idx="12" type="sldNum"/>
          </p:nvPr>
        </p:nvSpPr>
        <p:spPr>
          <a:xfrm>
            <a:off x="6567798" y="6370948"/>
            <a:ext cx="2133600" cy="365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05" name="Google Shape;205;p24"/>
          <p:cNvGraphicFramePr/>
          <p:nvPr/>
        </p:nvGraphicFramePr>
        <p:xfrm>
          <a:off x="81925" y="1909200"/>
          <a:ext cx="3000000" cy="3000000"/>
        </p:xfrm>
        <a:graphic>
          <a:graphicData uri="http://schemas.openxmlformats.org/drawingml/2006/table">
            <a:tbl>
              <a:tblPr>
                <a:noFill/>
                <a:tableStyleId>{4D765105-5D6D-4304-843B-4958D868E3F2}</a:tableStyleId>
              </a:tblPr>
              <a:tblGrid>
                <a:gridCol w="4490075"/>
                <a:gridCol w="4490075"/>
              </a:tblGrid>
              <a:tr h="381000">
                <a:tc>
                  <a:txBody>
                    <a:bodyPr/>
                    <a:lstStyle/>
                    <a:p>
                      <a:pPr indent="0" lvl="0" marL="0" rtl="0" algn="ctr">
                        <a:lnSpc>
                          <a:spcPct val="106250"/>
                        </a:lnSpc>
                        <a:spcBef>
                          <a:spcPts val="0"/>
                        </a:spcBef>
                        <a:spcAft>
                          <a:spcPts val="0"/>
                        </a:spcAft>
                        <a:buNone/>
                      </a:pPr>
                      <a:r>
                        <a:rPr lang="en-US" sz="1700">
                          <a:solidFill>
                            <a:schemeClr val="accent1"/>
                          </a:solidFill>
                          <a:latin typeface="Calibri"/>
                          <a:ea typeface="Calibri"/>
                          <a:cs typeface="Calibri"/>
                          <a:sym typeface="Calibri"/>
                        </a:rPr>
                        <a:t>SENTIMENTAL ANALYSIS OF IMDB MOVIE REVIEW</a:t>
                      </a:r>
                      <a:endParaRPr sz="17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06250"/>
                        </a:lnSpc>
                        <a:spcBef>
                          <a:spcPts val="0"/>
                        </a:spcBef>
                        <a:spcAft>
                          <a:spcPts val="0"/>
                        </a:spcAft>
                        <a:buNone/>
                      </a:pPr>
                      <a:r>
                        <a:rPr lang="en-US" sz="1700">
                          <a:solidFill>
                            <a:schemeClr val="accent1"/>
                          </a:solidFill>
                          <a:latin typeface="Calibri"/>
                          <a:ea typeface="Calibri"/>
                          <a:cs typeface="Calibri"/>
                          <a:sym typeface="Calibri"/>
                        </a:rPr>
                        <a:t>RESEARCH</a:t>
                      </a:r>
                      <a:r>
                        <a:rPr lang="en-US" sz="1700">
                          <a:solidFill>
                            <a:schemeClr val="accent1"/>
                          </a:solidFill>
                          <a:latin typeface="Calibri"/>
                          <a:ea typeface="Calibri"/>
                          <a:cs typeface="Calibri"/>
                          <a:sym typeface="Calibri"/>
                        </a:rPr>
                        <a:t> PAPER - Performance Analysis of Different Neural Networks for Sentiment Analysis on IMDb Movie Reviews</a:t>
                      </a:r>
                      <a:endParaRPr sz="17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323850" lvl="0" marL="457200" rtl="0" algn="l">
                        <a:lnSpc>
                          <a:spcPct val="106250"/>
                        </a:lnSpc>
                        <a:spcBef>
                          <a:spcPts val="0"/>
                        </a:spcBef>
                        <a:spcAft>
                          <a:spcPts val="0"/>
                        </a:spcAft>
                        <a:buClr>
                          <a:schemeClr val="accent1"/>
                        </a:buClr>
                        <a:buSzPts val="1500"/>
                        <a:buFont typeface="Calibri"/>
                        <a:buChar char="●"/>
                      </a:pPr>
                      <a:r>
                        <a:rPr b="1" lang="en-US" sz="1500">
                          <a:latin typeface="Calibri"/>
                          <a:ea typeface="Calibri"/>
                          <a:cs typeface="Calibri"/>
                          <a:sym typeface="Calibri"/>
                        </a:rPr>
                        <a:t>ALGORITHM:</a:t>
                      </a:r>
                      <a:r>
                        <a:rPr lang="en-US" sz="1500">
                          <a:latin typeface="Calibri"/>
                          <a:ea typeface="Calibri"/>
                          <a:cs typeface="Calibri"/>
                          <a:sym typeface="Calibri"/>
                        </a:rPr>
                        <a:t> LR,</a:t>
                      </a:r>
                      <a:endParaRPr sz="1500">
                        <a:latin typeface="Calibri"/>
                        <a:ea typeface="Calibri"/>
                        <a:cs typeface="Calibri"/>
                        <a:sym typeface="Calibri"/>
                      </a:endParaRPr>
                    </a:p>
                    <a:p>
                      <a:pPr indent="0" lvl="0" marL="457200" rtl="0" algn="l">
                        <a:lnSpc>
                          <a:spcPct val="106250"/>
                        </a:lnSpc>
                        <a:spcBef>
                          <a:spcPts val="0"/>
                        </a:spcBef>
                        <a:spcAft>
                          <a:spcPts val="0"/>
                        </a:spcAft>
                        <a:buNone/>
                      </a:pPr>
                      <a:r>
                        <a:rPr lang="en-US" sz="1500">
                          <a:latin typeface="Calibri"/>
                          <a:ea typeface="Calibri"/>
                          <a:cs typeface="Calibri"/>
                          <a:sym typeface="Calibri"/>
                        </a:rPr>
                        <a:t>                         SVM,</a:t>
                      </a:r>
                      <a:endParaRPr sz="1500">
                        <a:latin typeface="Calibri"/>
                        <a:ea typeface="Calibri"/>
                        <a:cs typeface="Calibri"/>
                        <a:sym typeface="Calibri"/>
                      </a:endParaRPr>
                    </a:p>
                    <a:p>
                      <a:pPr indent="0" lvl="0" marL="457200" rtl="0" algn="l">
                        <a:lnSpc>
                          <a:spcPct val="106250"/>
                        </a:lnSpc>
                        <a:spcBef>
                          <a:spcPts val="0"/>
                        </a:spcBef>
                        <a:spcAft>
                          <a:spcPts val="0"/>
                        </a:spcAft>
                        <a:buNone/>
                      </a:pPr>
                      <a:r>
                        <a:rPr lang="en-US" sz="1500">
                          <a:latin typeface="Calibri"/>
                          <a:ea typeface="Calibri"/>
                          <a:cs typeface="Calibri"/>
                          <a:sym typeface="Calibri"/>
                        </a:rPr>
                        <a:t>                         NB</a:t>
                      </a:r>
                      <a:endParaRPr sz="15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323850" lvl="0" marL="457200" rtl="0" algn="l">
                        <a:lnSpc>
                          <a:spcPct val="106250"/>
                        </a:lnSpc>
                        <a:spcBef>
                          <a:spcPts val="0"/>
                        </a:spcBef>
                        <a:spcAft>
                          <a:spcPts val="0"/>
                        </a:spcAft>
                        <a:buClr>
                          <a:schemeClr val="accent1"/>
                        </a:buClr>
                        <a:buSzPts val="1500"/>
                        <a:buFont typeface="Calibri"/>
                        <a:buChar char="●"/>
                      </a:pPr>
                      <a:r>
                        <a:rPr b="1" lang="en-US" sz="1500">
                          <a:solidFill>
                            <a:schemeClr val="dk1"/>
                          </a:solidFill>
                          <a:latin typeface="Calibri"/>
                          <a:ea typeface="Calibri"/>
                          <a:cs typeface="Calibri"/>
                          <a:sym typeface="Calibri"/>
                        </a:rPr>
                        <a:t>ALGORITHM:</a:t>
                      </a:r>
                      <a:r>
                        <a:rPr lang="en-US" sz="1500">
                          <a:solidFill>
                            <a:schemeClr val="dk1"/>
                          </a:solidFill>
                          <a:latin typeface="Calibri"/>
                          <a:ea typeface="Calibri"/>
                          <a:cs typeface="Calibri"/>
                          <a:sym typeface="Calibri"/>
                        </a:rPr>
                        <a:t> CNN,</a:t>
                      </a:r>
                      <a:endParaRPr sz="1500">
                        <a:solidFill>
                          <a:schemeClr val="dk1"/>
                        </a:solidFill>
                        <a:latin typeface="Calibri"/>
                        <a:ea typeface="Calibri"/>
                        <a:cs typeface="Calibri"/>
                        <a:sym typeface="Calibri"/>
                      </a:endParaRPr>
                    </a:p>
                    <a:p>
                      <a:pPr indent="0" lvl="0" marL="457200" rtl="0" algn="l">
                        <a:lnSpc>
                          <a:spcPct val="106250"/>
                        </a:lnSpc>
                        <a:spcBef>
                          <a:spcPts val="0"/>
                        </a:spcBef>
                        <a:spcAft>
                          <a:spcPts val="0"/>
                        </a:spcAft>
                        <a:buNone/>
                      </a:pPr>
                      <a:r>
                        <a:rPr lang="en-US" sz="1500">
                          <a:solidFill>
                            <a:schemeClr val="dk1"/>
                          </a:solidFill>
                          <a:latin typeface="Calibri"/>
                          <a:ea typeface="Calibri"/>
                          <a:cs typeface="Calibri"/>
                          <a:sym typeface="Calibri"/>
                        </a:rPr>
                        <a:t>                         LSTM.</a:t>
                      </a:r>
                      <a:endParaRPr sz="1500">
                        <a:solidFill>
                          <a:schemeClr val="dk1"/>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323850" lvl="0" marL="457200" rtl="0" algn="l">
                        <a:lnSpc>
                          <a:spcPct val="106250"/>
                        </a:lnSpc>
                        <a:spcBef>
                          <a:spcPts val="0"/>
                        </a:spcBef>
                        <a:spcAft>
                          <a:spcPts val="0"/>
                        </a:spcAft>
                        <a:buClr>
                          <a:schemeClr val="accent1"/>
                        </a:buClr>
                        <a:buSzPts val="1500"/>
                        <a:buFont typeface="Calibri"/>
                        <a:buChar char="●"/>
                      </a:pPr>
                      <a:r>
                        <a:rPr b="1" lang="en-US" sz="1500">
                          <a:latin typeface="Calibri"/>
                          <a:ea typeface="Calibri"/>
                          <a:cs typeface="Calibri"/>
                          <a:sym typeface="Calibri"/>
                        </a:rPr>
                        <a:t>NLP</a:t>
                      </a:r>
                      <a:r>
                        <a:rPr lang="en-US" sz="1500">
                          <a:latin typeface="Calibri"/>
                          <a:ea typeface="Calibri"/>
                          <a:cs typeface="Calibri"/>
                          <a:sym typeface="Calibri"/>
                        </a:rPr>
                        <a:t>: BOW,</a:t>
                      </a:r>
                      <a:endParaRPr sz="1500">
                        <a:latin typeface="Calibri"/>
                        <a:ea typeface="Calibri"/>
                        <a:cs typeface="Calibri"/>
                        <a:sym typeface="Calibri"/>
                      </a:endParaRPr>
                    </a:p>
                    <a:p>
                      <a:pPr indent="0" lvl="0" marL="0" rtl="0" algn="l">
                        <a:lnSpc>
                          <a:spcPct val="106250"/>
                        </a:lnSpc>
                        <a:spcBef>
                          <a:spcPts val="0"/>
                        </a:spcBef>
                        <a:spcAft>
                          <a:spcPts val="0"/>
                        </a:spcAft>
                        <a:buNone/>
                      </a:pPr>
                      <a:r>
                        <a:rPr lang="en-US" sz="1500">
                          <a:latin typeface="Calibri"/>
                          <a:ea typeface="Calibri"/>
                          <a:cs typeface="Calibri"/>
                          <a:sym typeface="Calibri"/>
                        </a:rPr>
                        <a:t>                    TF-IDF</a:t>
                      </a:r>
                      <a:endParaRPr sz="15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323850" lvl="0" marL="457200" rtl="0" algn="l">
                        <a:lnSpc>
                          <a:spcPct val="106250"/>
                        </a:lnSpc>
                        <a:spcBef>
                          <a:spcPts val="0"/>
                        </a:spcBef>
                        <a:spcAft>
                          <a:spcPts val="0"/>
                        </a:spcAft>
                        <a:buClr>
                          <a:schemeClr val="accent1"/>
                        </a:buClr>
                        <a:buSzPts val="1500"/>
                        <a:buFont typeface="Calibri"/>
                        <a:buChar char="●"/>
                      </a:pPr>
                      <a:r>
                        <a:rPr lang="en-US" sz="1500">
                          <a:solidFill>
                            <a:schemeClr val="dk1"/>
                          </a:solidFill>
                          <a:latin typeface="Calibri"/>
                          <a:ea typeface="Calibri"/>
                          <a:cs typeface="Calibri"/>
                          <a:sym typeface="Calibri"/>
                        </a:rPr>
                        <a:t>NLP</a:t>
                      </a:r>
                      <a:endParaRPr sz="1500">
                        <a:solidFill>
                          <a:schemeClr val="dk1"/>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323850" lvl="0" marL="457200" rtl="0" algn="l">
                        <a:lnSpc>
                          <a:spcPct val="106250"/>
                        </a:lnSpc>
                        <a:spcBef>
                          <a:spcPts val="0"/>
                        </a:spcBef>
                        <a:spcAft>
                          <a:spcPts val="0"/>
                        </a:spcAft>
                        <a:buClr>
                          <a:schemeClr val="accent1"/>
                        </a:buClr>
                        <a:buSzPts val="1500"/>
                        <a:buFont typeface="Calibri"/>
                        <a:buChar char="●"/>
                      </a:pPr>
                      <a:r>
                        <a:rPr lang="en-US" sz="1500">
                          <a:latin typeface="Calibri"/>
                          <a:ea typeface="Calibri"/>
                          <a:cs typeface="Calibri"/>
                          <a:sym typeface="Calibri"/>
                        </a:rPr>
                        <a:t>Naive</a:t>
                      </a:r>
                      <a:r>
                        <a:rPr lang="en-US" sz="1500">
                          <a:latin typeface="Calibri"/>
                          <a:ea typeface="Calibri"/>
                          <a:cs typeface="Calibri"/>
                          <a:sym typeface="Calibri"/>
                        </a:rPr>
                        <a:t> Bayes</a:t>
                      </a:r>
                      <a:endParaRPr sz="15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323850" lvl="0" marL="457200" rtl="0" algn="l">
                        <a:lnSpc>
                          <a:spcPct val="106250"/>
                        </a:lnSpc>
                        <a:spcBef>
                          <a:spcPts val="0"/>
                        </a:spcBef>
                        <a:spcAft>
                          <a:spcPts val="0"/>
                        </a:spcAft>
                        <a:buClr>
                          <a:schemeClr val="accent1"/>
                        </a:buClr>
                        <a:buSzPts val="1500"/>
                        <a:buFont typeface="Calibri"/>
                        <a:buChar char="●"/>
                      </a:pPr>
                      <a:r>
                        <a:rPr lang="en-US" sz="1500">
                          <a:solidFill>
                            <a:schemeClr val="dk1"/>
                          </a:solidFill>
                          <a:latin typeface="Calibri"/>
                          <a:ea typeface="Calibri"/>
                          <a:cs typeface="Calibri"/>
                          <a:sym typeface="Calibri"/>
                        </a:rPr>
                        <a:t>CNN</a:t>
                      </a:r>
                      <a:endParaRPr sz="1500">
                        <a:solidFill>
                          <a:schemeClr val="dk1"/>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323850" lvl="0" marL="457200" rtl="0" algn="l">
                        <a:lnSpc>
                          <a:spcPct val="106250"/>
                        </a:lnSpc>
                        <a:spcBef>
                          <a:spcPts val="0"/>
                        </a:spcBef>
                        <a:spcAft>
                          <a:spcPts val="0"/>
                        </a:spcAft>
                        <a:buClr>
                          <a:schemeClr val="accent1"/>
                        </a:buClr>
                        <a:buSzPts val="1500"/>
                        <a:buFont typeface="Calibri"/>
                        <a:buChar char="●"/>
                      </a:pPr>
                      <a:r>
                        <a:rPr b="1" lang="en-US" sz="1500">
                          <a:latin typeface="Calibri"/>
                          <a:ea typeface="Calibri"/>
                          <a:cs typeface="Calibri"/>
                          <a:sym typeface="Calibri"/>
                        </a:rPr>
                        <a:t>RESULT: </a:t>
                      </a:r>
                      <a:r>
                        <a:rPr lang="en-US" sz="1500">
                          <a:latin typeface="Calibri"/>
                          <a:ea typeface="Calibri"/>
                          <a:cs typeface="Calibri"/>
                          <a:sym typeface="Calibri"/>
                        </a:rPr>
                        <a:t>89.95%</a:t>
                      </a:r>
                      <a:endParaRPr sz="15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323850" lvl="0" marL="457200" rtl="0" algn="l">
                        <a:lnSpc>
                          <a:spcPct val="106250"/>
                        </a:lnSpc>
                        <a:spcBef>
                          <a:spcPts val="0"/>
                        </a:spcBef>
                        <a:spcAft>
                          <a:spcPts val="0"/>
                        </a:spcAft>
                        <a:buClr>
                          <a:schemeClr val="accent1"/>
                        </a:buClr>
                        <a:buSzPts val="1500"/>
                        <a:buFont typeface="Calibri"/>
                        <a:buChar char="●"/>
                      </a:pPr>
                      <a:r>
                        <a:rPr b="1" lang="en-US" sz="1500">
                          <a:solidFill>
                            <a:schemeClr val="dk1"/>
                          </a:solidFill>
                          <a:latin typeface="Calibri"/>
                          <a:ea typeface="Calibri"/>
                          <a:cs typeface="Calibri"/>
                          <a:sym typeface="Calibri"/>
                        </a:rPr>
                        <a:t>RESULT: </a:t>
                      </a:r>
                      <a:r>
                        <a:rPr lang="en-US" sz="1500">
                          <a:solidFill>
                            <a:schemeClr val="dk1"/>
                          </a:solidFill>
                          <a:latin typeface="Calibri"/>
                          <a:ea typeface="Calibri"/>
                          <a:cs typeface="Calibri"/>
                          <a:sym typeface="Calibri"/>
                        </a:rPr>
                        <a:t>82%</a:t>
                      </a:r>
                      <a:endParaRPr sz="1500">
                        <a:solidFill>
                          <a:schemeClr val="dk1"/>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457200" y="119064"/>
            <a:ext cx="6540600" cy="1142400"/>
          </a:xfrm>
          <a:prstGeom prst="rect">
            <a:avLst/>
          </a:prstGeom>
          <a:noFill/>
          <a:ln>
            <a:noFill/>
          </a:ln>
        </p:spPr>
        <p:txBody>
          <a:bodyPr anchorCtr="0" anchor="b" bIns="45700" lIns="91425" spcFirstLastPara="1" rIns="91425" wrap="square" tIns="45700">
            <a:noAutofit/>
          </a:bodyPr>
          <a:lstStyle/>
          <a:p>
            <a:pPr indent="0" lvl="0" marL="0" rtl="0" algn="l">
              <a:lnSpc>
                <a:spcPct val="106250"/>
              </a:lnSpc>
              <a:spcBef>
                <a:spcPts val="0"/>
              </a:spcBef>
              <a:spcAft>
                <a:spcPts val="0"/>
              </a:spcAft>
              <a:buNone/>
            </a:pPr>
            <a:r>
              <a:rPr lang="en-US"/>
              <a:t>TIMELINE</a:t>
            </a:r>
            <a:endParaRPr/>
          </a:p>
        </p:txBody>
      </p:sp>
      <p:sp>
        <p:nvSpPr>
          <p:cNvPr id="211" name="Google Shape;211;p25"/>
          <p:cNvSpPr txBox="1"/>
          <p:nvPr>
            <p:ph idx="12" type="sldNum"/>
          </p:nvPr>
        </p:nvSpPr>
        <p:spPr>
          <a:xfrm>
            <a:off x="6567798" y="6370948"/>
            <a:ext cx="2133600" cy="365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12" name="Google Shape;212;p25"/>
          <p:cNvGraphicFramePr/>
          <p:nvPr/>
        </p:nvGraphicFramePr>
        <p:xfrm>
          <a:off x="121100" y="1603507"/>
          <a:ext cx="3000000" cy="3000000"/>
        </p:xfrm>
        <a:graphic>
          <a:graphicData uri="http://schemas.openxmlformats.org/drawingml/2006/table">
            <a:tbl>
              <a:tblPr bandRow="1">
                <a:noFill/>
                <a:tableStyleId>{250DE5FA-D958-44BD-98FB-F862CA2BBCAE}</a:tableStyleId>
              </a:tblPr>
              <a:tblGrid>
                <a:gridCol w="1852250"/>
                <a:gridCol w="435400"/>
                <a:gridCol w="435400"/>
                <a:gridCol w="435400"/>
                <a:gridCol w="435400"/>
                <a:gridCol w="435400"/>
                <a:gridCol w="435400"/>
                <a:gridCol w="435400"/>
                <a:gridCol w="435400"/>
                <a:gridCol w="435400"/>
                <a:gridCol w="435400"/>
                <a:gridCol w="435400"/>
              </a:tblGrid>
              <a:tr h="350350">
                <a:tc>
                  <a:txBody>
                    <a:bodyPr/>
                    <a:lstStyle/>
                    <a:p>
                      <a:pPr indent="0" lvl="0" marL="0" marR="0" rtl="0" algn="ctr">
                        <a:lnSpc>
                          <a:spcPct val="107000"/>
                        </a:lnSpc>
                        <a:spcBef>
                          <a:spcPts val="0"/>
                        </a:spcBef>
                        <a:spcAft>
                          <a:spcPts val="0"/>
                        </a:spcAft>
                        <a:buClr>
                          <a:srgbClr val="000000"/>
                        </a:buClr>
                        <a:buSzPts val="1600"/>
                        <a:buFont typeface="Arial"/>
                        <a:buNone/>
                      </a:pPr>
                      <a:r>
                        <a:rPr b="1" lang="en-US" sz="1900" u="none" cap="none" strike="noStrike">
                          <a:solidFill>
                            <a:srgbClr val="FFFFFF"/>
                          </a:solidFill>
                          <a:latin typeface="PT Sans Narrow"/>
                          <a:ea typeface="PT Sans Narrow"/>
                          <a:cs typeface="PT Sans Narrow"/>
                          <a:sym typeface="PT Sans Narrow"/>
                        </a:rPr>
                        <a:t>TIMELINE</a:t>
                      </a:r>
                      <a:endParaRPr b="1" sz="1900" u="none" cap="none" strike="noStrike">
                        <a:solidFill>
                          <a:srgbClr val="FFFFFF"/>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c gridSpan="5">
                  <a:txBody>
                    <a:bodyPr/>
                    <a:lstStyle/>
                    <a:p>
                      <a:pPr indent="0" lvl="0" marL="0" rtl="0" algn="ctr">
                        <a:lnSpc>
                          <a:spcPct val="107000"/>
                        </a:lnSpc>
                        <a:spcBef>
                          <a:spcPts val="0"/>
                        </a:spcBef>
                        <a:spcAft>
                          <a:spcPts val="0"/>
                        </a:spcAft>
                        <a:buNone/>
                      </a:pPr>
                      <a:r>
                        <a:rPr b="1" lang="en-US" sz="1900">
                          <a:solidFill>
                            <a:srgbClr val="FFFFFF"/>
                          </a:solidFill>
                          <a:latin typeface="PT Sans Narrow"/>
                          <a:ea typeface="PT Sans Narrow"/>
                          <a:cs typeface="PT Sans Narrow"/>
                          <a:sym typeface="PT Sans Narrow"/>
                        </a:rPr>
                        <a:t>JUNE</a:t>
                      </a:r>
                      <a:endParaRPr b="1" sz="1900">
                        <a:solidFill>
                          <a:srgbClr val="FFFFFF"/>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c hMerge="1"/>
                <a:tc hMerge="1"/>
                <a:tc hMerge="1"/>
                <a:tc hMerge="1"/>
                <a:tc gridSpan="4">
                  <a:txBody>
                    <a:bodyPr/>
                    <a:lstStyle/>
                    <a:p>
                      <a:pPr indent="0" lvl="0" marL="0" marR="0" rtl="0" algn="ctr">
                        <a:lnSpc>
                          <a:spcPct val="107000"/>
                        </a:lnSpc>
                        <a:spcBef>
                          <a:spcPts val="0"/>
                        </a:spcBef>
                        <a:spcAft>
                          <a:spcPts val="0"/>
                        </a:spcAft>
                        <a:buClr>
                          <a:srgbClr val="000000"/>
                        </a:buClr>
                        <a:buSzPts val="1600"/>
                        <a:buFont typeface="Arial"/>
                        <a:buNone/>
                      </a:pPr>
                      <a:r>
                        <a:rPr b="1" lang="en-US" sz="1900">
                          <a:solidFill>
                            <a:srgbClr val="FFFFFF"/>
                          </a:solidFill>
                          <a:latin typeface="PT Sans Narrow"/>
                          <a:ea typeface="PT Sans Narrow"/>
                          <a:cs typeface="PT Sans Narrow"/>
                          <a:sym typeface="PT Sans Narrow"/>
                        </a:rPr>
                        <a:t>JULY</a:t>
                      </a:r>
                      <a:endParaRPr b="1" sz="1900" u="none" cap="none" strike="noStrike">
                        <a:solidFill>
                          <a:srgbClr val="FFFFFF"/>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c hMerge="1"/>
                <a:tc hMerge="1"/>
                <a:tc hMerge="1"/>
                <a:tc gridSpan="2">
                  <a:txBody>
                    <a:bodyPr/>
                    <a:lstStyle/>
                    <a:p>
                      <a:pPr indent="0" lvl="0" marL="0" marR="0" rtl="0" algn="ctr">
                        <a:lnSpc>
                          <a:spcPct val="107000"/>
                        </a:lnSpc>
                        <a:spcBef>
                          <a:spcPts val="0"/>
                        </a:spcBef>
                        <a:spcAft>
                          <a:spcPts val="0"/>
                        </a:spcAft>
                        <a:buClr>
                          <a:srgbClr val="000000"/>
                        </a:buClr>
                        <a:buSzPts val="1600"/>
                        <a:buFont typeface="Arial"/>
                        <a:buNone/>
                      </a:pPr>
                      <a:r>
                        <a:rPr b="1" lang="en-US" sz="1900">
                          <a:solidFill>
                            <a:srgbClr val="FFFFFF"/>
                          </a:solidFill>
                          <a:latin typeface="PT Sans Narrow"/>
                          <a:ea typeface="PT Sans Narrow"/>
                          <a:cs typeface="PT Sans Narrow"/>
                          <a:sym typeface="PT Sans Narrow"/>
                        </a:rPr>
                        <a:t>AUGUST</a:t>
                      </a:r>
                      <a:endParaRPr b="1" sz="1900" u="none" cap="none" strike="noStrike">
                        <a:solidFill>
                          <a:srgbClr val="FFFFFF"/>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c hMerge="1"/>
              </a:tr>
              <a:tr h="530675">
                <a:tc>
                  <a:txBody>
                    <a:bodyPr/>
                    <a:lstStyle/>
                    <a:p>
                      <a:pPr indent="0" lvl="0" marL="0" marR="0" rtl="0" algn="l">
                        <a:lnSpc>
                          <a:spcPct val="107000"/>
                        </a:lnSpc>
                        <a:spcBef>
                          <a:spcPts val="0"/>
                        </a:spcBef>
                        <a:spcAft>
                          <a:spcPts val="0"/>
                        </a:spcAft>
                        <a:buClr>
                          <a:srgbClr val="000000"/>
                        </a:buClr>
                        <a:buSzPts val="1600"/>
                        <a:buFont typeface="Arial"/>
                        <a:buNone/>
                      </a:pPr>
                      <a:r>
                        <a:t/>
                      </a:r>
                      <a:endParaRPr b="1" sz="1600" u="none" cap="none" strike="noStrike">
                        <a:solidFill>
                          <a:srgbClr val="FFFFFF"/>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W</a:t>
                      </a:r>
                      <a:endParaRPr b="1" sz="1600" u="none" cap="none" strike="noStrike">
                        <a:solidFill>
                          <a:srgbClr val="3F3F3F"/>
                        </a:solidFill>
                        <a:latin typeface="PT Sans Narrow"/>
                        <a:ea typeface="PT Sans Narrow"/>
                        <a:cs typeface="PT Sans Narrow"/>
                        <a:sym typeface="PT Sans Narrow"/>
                      </a:endParaRPr>
                    </a:p>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1</a:t>
                      </a:r>
                      <a:endParaRPr b="1" sz="1600" u="none" cap="none" strike="noStrike">
                        <a:solidFill>
                          <a:srgbClr val="3F3F3F"/>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6B26B"/>
                    </a:solidFill>
                  </a:tcPr>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W</a:t>
                      </a:r>
                      <a:endParaRPr b="1" sz="1600" u="none" cap="none" strike="noStrike">
                        <a:solidFill>
                          <a:srgbClr val="3F3F3F"/>
                        </a:solidFill>
                        <a:latin typeface="PT Sans Narrow"/>
                        <a:ea typeface="PT Sans Narrow"/>
                        <a:cs typeface="PT Sans Narrow"/>
                        <a:sym typeface="PT Sans Narrow"/>
                      </a:endParaRPr>
                    </a:p>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2</a:t>
                      </a:r>
                      <a:endParaRPr b="1" sz="1600" u="none" cap="none" strike="noStrike">
                        <a:solidFill>
                          <a:srgbClr val="3F3F3F"/>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6B26B"/>
                    </a:solidFill>
                  </a:tcPr>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W</a:t>
                      </a:r>
                      <a:endParaRPr b="1" sz="1600" u="none" cap="none" strike="noStrike">
                        <a:solidFill>
                          <a:srgbClr val="3F3F3F"/>
                        </a:solidFill>
                        <a:latin typeface="PT Sans Narrow"/>
                        <a:ea typeface="PT Sans Narrow"/>
                        <a:cs typeface="PT Sans Narrow"/>
                        <a:sym typeface="PT Sans Narrow"/>
                      </a:endParaRPr>
                    </a:p>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3</a:t>
                      </a:r>
                      <a:endParaRPr b="1" sz="1600" u="none" cap="none" strike="noStrike">
                        <a:solidFill>
                          <a:srgbClr val="3F3F3F"/>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6B26B"/>
                    </a:solidFill>
                  </a:tcPr>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W</a:t>
                      </a:r>
                      <a:endParaRPr b="1" sz="1600" u="none" cap="none" strike="noStrike">
                        <a:solidFill>
                          <a:srgbClr val="3F3F3F"/>
                        </a:solidFill>
                        <a:latin typeface="PT Sans Narrow"/>
                        <a:ea typeface="PT Sans Narrow"/>
                        <a:cs typeface="PT Sans Narrow"/>
                        <a:sym typeface="PT Sans Narrow"/>
                      </a:endParaRPr>
                    </a:p>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4</a:t>
                      </a:r>
                      <a:endParaRPr b="1" sz="1600" u="none" cap="none" strike="noStrike">
                        <a:solidFill>
                          <a:srgbClr val="3F3F3F"/>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6B26B"/>
                    </a:solidFill>
                  </a:tcPr>
                </a:tc>
                <a:tc>
                  <a:txBody>
                    <a:bodyPr/>
                    <a:lstStyle/>
                    <a:p>
                      <a:pPr indent="0" lvl="0" marL="0" marR="0" rtl="0" algn="ctr">
                        <a:lnSpc>
                          <a:spcPct val="107000"/>
                        </a:lnSpc>
                        <a:spcBef>
                          <a:spcPts val="0"/>
                        </a:spcBef>
                        <a:spcAft>
                          <a:spcPts val="0"/>
                        </a:spcAft>
                        <a:buNone/>
                      </a:pPr>
                      <a:r>
                        <a:rPr b="1" lang="en-US" sz="1600">
                          <a:solidFill>
                            <a:srgbClr val="3F3F3F"/>
                          </a:solidFill>
                          <a:latin typeface="PT Sans Narrow"/>
                          <a:ea typeface="PT Sans Narrow"/>
                          <a:cs typeface="PT Sans Narrow"/>
                          <a:sym typeface="PT Sans Narrow"/>
                        </a:rPr>
                        <a:t>W</a:t>
                      </a:r>
                      <a:endParaRPr b="1" sz="1600">
                        <a:solidFill>
                          <a:srgbClr val="3F3F3F"/>
                        </a:solidFill>
                        <a:latin typeface="PT Sans Narrow"/>
                        <a:ea typeface="PT Sans Narrow"/>
                        <a:cs typeface="PT Sans Narrow"/>
                        <a:sym typeface="PT Sans Narrow"/>
                      </a:endParaRPr>
                    </a:p>
                    <a:p>
                      <a:pPr indent="0" lvl="0" marL="0" marR="0" rtl="0" algn="ctr">
                        <a:lnSpc>
                          <a:spcPct val="107000"/>
                        </a:lnSpc>
                        <a:spcBef>
                          <a:spcPts val="0"/>
                        </a:spcBef>
                        <a:spcAft>
                          <a:spcPts val="0"/>
                        </a:spcAft>
                        <a:buNone/>
                      </a:pPr>
                      <a:r>
                        <a:rPr b="1" lang="en-US" sz="1600">
                          <a:solidFill>
                            <a:srgbClr val="3F3F3F"/>
                          </a:solidFill>
                          <a:latin typeface="PT Sans Narrow"/>
                          <a:ea typeface="PT Sans Narrow"/>
                          <a:cs typeface="PT Sans Narrow"/>
                          <a:sym typeface="PT Sans Narrow"/>
                        </a:rPr>
                        <a:t>5</a:t>
                      </a:r>
                      <a:endParaRPr b="1" sz="1600">
                        <a:solidFill>
                          <a:srgbClr val="3F3F3F"/>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6B26B"/>
                    </a:solidFill>
                  </a:tcPr>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W</a:t>
                      </a:r>
                      <a:endParaRPr b="1" sz="1600" u="none" cap="none" strike="noStrike">
                        <a:solidFill>
                          <a:srgbClr val="3F3F3F"/>
                        </a:solidFill>
                        <a:latin typeface="PT Sans Narrow"/>
                        <a:ea typeface="PT Sans Narrow"/>
                        <a:cs typeface="PT Sans Narrow"/>
                        <a:sym typeface="PT Sans Narrow"/>
                      </a:endParaRPr>
                    </a:p>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1</a:t>
                      </a:r>
                      <a:endParaRPr b="1" sz="1600" u="none" cap="none" strike="noStrike">
                        <a:solidFill>
                          <a:srgbClr val="3F3F3F"/>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6B26B"/>
                    </a:solidFill>
                  </a:tcPr>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W</a:t>
                      </a:r>
                      <a:endParaRPr b="1" sz="1600" u="none" cap="none" strike="noStrike">
                        <a:solidFill>
                          <a:srgbClr val="3F3F3F"/>
                        </a:solidFill>
                        <a:latin typeface="PT Sans Narrow"/>
                        <a:ea typeface="PT Sans Narrow"/>
                        <a:cs typeface="PT Sans Narrow"/>
                        <a:sym typeface="PT Sans Narrow"/>
                      </a:endParaRPr>
                    </a:p>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2</a:t>
                      </a:r>
                      <a:endParaRPr b="1" sz="1600" u="none" cap="none" strike="noStrike">
                        <a:solidFill>
                          <a:srgbClr val="3F3F3F"/>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6B26B"/>
                    </a:solidFill>
                  </a:tcPr>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W</a:t>
                      </a:r>
                      <a:endParaRPr b="1" sz="1600" u="none" cap="none" strike="noStrike">
                        <a:solidFill>
                          <a:srgbClr val="3F3F3F"/>
                        </a:solidFill>
                        <a:latin typeface="PT Sans Narrow"/>
                        <a:ea typeface="PT Sans Narrow"/>
                        <a:cs typeface="PT Sans Narrow"/>
                        <a:sym typeface="PT Sans Narrow"/>
                      </a:endParaRPr>
                    </a:p>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3</a:t>
                      </a:r>
                      <a:endParaRPr b="1" sz="1600" u="none" cap="none" strike="noStrike">
                        <a:solidFill>
                          <a:srgbClr val="3F3F3F"/>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6B26B"/>
                    </a:solidFill>
                  </a:tcPr>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W</a:t>
                      </a:r>
                      <a:endParaRPr b="1" sz="1600" u="none" cap="none" strike="noStrike">
                        <a:solidFill>
                          <a:srgbClr val="3F3F3F"/>
                        </a:solidFill>
                        <a:latin typeface="PT Sans Narrow"/>
                        <a:ea typeface="PT Sans Narrow"/>
                        <a:cs typeface="PT Sans Narrow"/>
                        <a:sym typeface="PT Sans Narrow"/>
                      </a:endParaRPr>
                    </a:p>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4</a:t>
                      </a:r>
                      <a:endParaRPr b="1" sz="1600" u="none" cap="none" strike="noStrike">
                        <a:solidFill>
                          <a:srgbClr val="3F3F3F"/>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6B26B"/>
                    </a:solidFill>
                  </a:tcPr>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W</a:t>
                      </a:r>
                      <a:endParaRPr b="1" sz="1600" u="none" cap="none" strike="noStrike">
                        <a:solidFill>
                          <a:srgbClr val="3F3F3F"/>
                        </a:solidFill>
                        <a:latin typeface="PT Sans Narrow"/>
                        <a:ea typeface="PT Sans Narrow"/>
                        <a:cs typeface="PT Sans Narrow"/>
                        <a:sym typeface="PT Sans Narrow"/>
                      </a:endParaRPr>
                    </a:p>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1</a:t>
                      </a:r>
                      <a:endParaRPr b="1" sz="1600" u="none" cap="none" strike="noStrike">
                        <a:solidFill>
                          <a:srgbClr val="3F3F3F"/>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6B26B"/>
                    </a:solidFill>
                  </a:tcPr>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W</a:t>
                      </a:r>
                      <a:endParaRPr b="1" sz="1600" u="none" cap="none" strike="noStrike">
                        <a:solidFill>
                          <a:srgbClr val="3F3F3F"/>
                        </a:solidFill>
                        <a:latin typeface="PT Sans Narrow"/>
                        <a:ea typeface="PT Sans Narrow"/>
                        <a:cs typeface="PT Sans Narrow"/>
                        <a:sym typeface="PT Sans Narrow"/>
                      </a:endParaRPr>
                    </a:p>
                    <a:p>
                      <a:pPr indent="0" lvl="0" marL="0" marR="0" rtl="0" algn="ctr">
                        <a:lnSpc>
                          <a:spcPct val="107000"/>
                        </a:lnSpc>
                        <a:spcBef>
                          <a:spcPts val="0"/>
                        </a:spcBef>
                        <a:spcAft>
                          <a:spcPts val="0"/>
                        </a:spcAft>
                        <a:buClr>
                          <a:srgbClr val="000000"/>
                        </a:buClr>
                        <a:buSzPts val="1600"/>
                        <a:buFont typeface="Arial"/>
                        <a:buNone/>
                      </a:pPr>
                      <a:r>
                        <a:rPr b="1" lang="en-US" sz="1600" u="none" cap="none" strike="noStrike">
                          <a:solidFill>
                            <a:srgbClr val="3F3F3F"/>
                          </a:solidFill>
                          <a:latin typeface="PT Sans Narrow"/>
                          <a:ea typeface="PT Sans Narrow"/>
                          <a:cs typeface="PT Sans Narrow"/>
                          <a:sym typeface="PT Sans Narrow"/>
                        </a:rPr>
                        <a:t>2</a:t>
                      </a:r>
                      <a:endParaRPr b="1" sz="1600" u="none" cap="none" strike="noStrike">
                        <a:solidFill>
                          <a:srgbClr val="3F3F3F"/>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6B26B"/>
                    </a:solidFill>
                  </a:tcPr>
                </a:tc>
              </a:tr>
              <a:tr h="370125">
                <a:tc rowSpan="2">
                  <a:txBody>
                    <a:bodyPr/>
                    <a:lstStyle/>
                    <a:p>
                      <a:pPr indent="0" lvl="0" marL="0" marR="0" rtl="0" algn="l">
                        <a:lnSpc>
                          <a:spcPct val="107000"/>
                        </a:lnSpc>
                        <a:spcBef>
                          <a:spcPts val="0"/>
                        </a:spcBef>
                        <a:spcAft>
                          <a:spcPts val="0"/>
                        </a:spcAft>
                        <a:buClr>
                          <a:srgbClr val="000000"/>
                        </a:buClr>
                        <a:buSzPts val="1600"/>
                        <a:buFont typeface="Arial"/>
                        <a:buNone/>
                      </a:pPr>
                      <a:r>
                        <a:rPr b="1" lang="en-US" sz="1600" u="none" cap="none" strike="noStrike">
                          <a:solidFill>
                            <a:srgbClr val="FFFFFF"/>
                          </a:solidFill>
                          <a:latin typeface="PT Sans Narrow"/>
                          <a:ea typeface="PT Sans Narrow"/>
                          <a:cs typeface="PT Sans Narrow"/>
                          <a:sym typeface="PT Sans Narrow"/>
                        </a:rPr>
                        <a:t>PROJECT FINALIZATION </a:t>
                      </a:r>
                      <a:endParaRPr b="1" sz="1600" u="none" cap="none" strike="noStrike">
                        <a:solidFill>
                          <a:srgbClr val="FFFFFF"/>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55E61"/>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55E61"/>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r>
              <a:tr h="370125">
                <a:tc vMerge="1"/>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A4C2F4"/>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A4C2F4"/>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r>
              <a:tr h="370125">
                <a:tc rowSpan="2">
                  <a:txBody>
                    <a:bodyPr/>
                    <a:lstStyle/>
                    <a:p>
                      <a:pPr indent="0" lvl="0" marL="0" marR="0" rtl="0" algn="l">
                        <a:lnSpc>
                          <a:spcPct val="107000"/>
                        </a:lnSpc>
                        <a:spcBef>
                          <a:spcPts val="0"/>
                        </a:spcBef>
                        <a:spcAft>
                          <a:spcPts val="0"/>
                        </a:spcAft>
                        <a:buClr>
                          <a:srgbClr val="000000"/>
                        </a:buClr>
                        <a:buSzPts val="1200"/>
                        <a:buFont typeface="Arial"/>
                        <a:buNone/>
                      </a:pPr>
                      <a:r>
                        <a:rPr b="1" lang="en-US" sz="1600">
                          <a:solidFill>
                            <a:srgbClr val="FFFFFF"/>
                          </a:solidFill>
                          <a:latin typeface="PT Sans Narrow"/>
                          <a:ea typeface="PT Sans Narrow"/>
                          <a:cs typeface="PT Sans Narrow"/>
                          <a:sym typeface="PT Sans Narrow"/>
                        </a:rPr>
                        <a:t>EXPLORATORY  DATA </a:t>
                      </a:r>
                      <a:endParaRPr b="1" sz="1600">
                        <a:solidFill>
                          <a:srgbClr val="FFFFFF"/>
                        </a:solidFill>
                        <a:latin typeface="PT Sans Narrow"/>
                        <a:ea typeface="PT Sans Narrow"/>
                        <a:cs typeface="PT Sans Narrow"/>
                        <a:sym typeface="PT Sans Narrow"/>
                      </a:endParaRPr>
                    </a:p>
                    <a:p>
                      <a:pPr indent="0" lvl="0" marL="0" marR="0" rtl="0" algn="l">
                        <a:lnSpc>
                          <a:spcPct val="107000"/>
                        </a:lnSpc>
                        <a:spcBef>
                          <a:spcPts val="0"/>
                        </a:spcBef>
                        <a:spcAft>
                          <a:spcPts val="0"/>
                        </a:spcAft>
                        <a:buClr>
                          <a:srgbClr val="000000"/>
                        </a:buClr>
                        <a:buSzPts val="1200"/>
                        <a:buFont typeface="Arial"/>
                        <a:buNone/>
                      </a:pPr>
                      <a:r>
                        <a:rPr b="1" lang="en-US" sz="1600">
                          <a:solidFill>
                            <a:srgbClr val="FFFFFF"/>
                          </a:solidFill>
                          <a:latin typeface="PT Sans Narrow"/>
                          <a:ea typeface="PT Sans Narrow"/>
                          <a:cs typeface="PT Sans Narrow"/>
                          <a:sym typeface="PT Sans Narrow"/>
                        </a:rPr>
                        <a:t>ANALYSIS</a:t>
                      </a:r>
                      <a:endParaRPr b="1" sz="1600">
                        <a:solidFill>
                          <a:srgbClr val="FFFFFF"/>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55E61"/>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E06666"/>
                          </a:solidFill>
                          <a:latin typeface="PT Sans Narrow"/>
                          <a:ea typeface="PT Sans Narrow"/>
                          <a:cs typeface="PT Sans Narrow"/>
                          <a:sym typeface="PT Sans Narrow"/>
                        </a:rPr>
                        <a:t> </a:t>
                      </a:r>
                      <a:endParaRPr sz="1200" u="none" cap="none" strike="noStrike">
                        <a:solidFill>
                          <a:srgbClr val="E06666"/>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E06666"/>
                          </a:solidFill>
                          <a:latin typeface="PT Sans Narrow"/>
                          <a:ea typeface="PT Sans Narrow"/>
                          <a:cs typeface="PT Sans Narrow"/>
                          <a:sym typeface="PT Sans Narrow"/>
                        </a:rPr>
                        <a:t> </a:t>
                      </a:r>
                      <a:endParaRPr sz="1200" u="none" cap="none" strike="noStrike">
                        <a:solidFill>
                          <a:srgbClr val="E06666"/>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r>
              <a:tr h="370125">
                <a:tc vMerge="1"/>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A4C2F4"/>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r>
              <a:tr h="370125">
                <a:tc rowSpan="2">
                  <a:txBody>
                    <a:bodyPr/>
                    <a:lstStyle/>
                    <a:p>
                      <a:pPr indent="0" lvl="0" marL="0" marR="0" rtl="0" algn="l">
                        <a:lnSpc>
                          <a:spcPct val="107000"/>
                        </a:lnSpc>
                        <a:spcBef>
                          <a:spcPts val="0"/>
                        </a:spcBef>
                        <a:spcAft>
                          <a:spcPts val="0"/>
                        </a:spcAft>
                        <a:buClr>
                          <a:srgbClr val="000000"/>
                        </a:buClr>
                        <a:buSzPts val="1600"/>
                        <a:buFont typeface="Arial"/>
                        <a:buNone/>
                      </a:pPr>
                      <a:r>
                        <a:rPr b="1" lang="en-US" sz="1600">
                          <a:solidFill>
                            <a:srgbClr val="FFFFFF"/>
                          </a:solidFill>
                          <a:latin typeface="PT Sans Narrow"/>
                          <a:ea typeface="PT Sans Narrow"/>
                          <a:cs typeface="PT Sans Narrow"/>
                          <a:sym typeface="PT Sans Narrow"/>
                        </a:rPr>
                        <a:t>DATA MINING AND RETIREVAL</a:t>
                      </a:r>
                      <a:endParaRPr b="1" sz="1600" u="none" cap="none" strike="noStrike">
                        <a:solidFill>
                          <a:srgbClr val="FFFFFF"/>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55E61"/>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55E61"/>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r>
              <a:tr h="370125">
                <a:tc vMerge="1"/>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A4C2F4"/>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A2C4C9"/>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FFFFF"/>
                          </a:solidFill>
                          <a:latin typeface="PT Sans Narrow"/>
                          <a:ea typeface="PT Sans Narrow"/>
                          <a:cs typeface="PT Sans Narrow"/>
                          <a:sym typeface="PT Sans Narrow"/>
                        </a:rPr>
                        <a:t> </a:t>
                      </a:r>
                      <a:endParaRPr sz="1200" u="none" cap="none" strike="noStrike">
                        <a:solidFill>
                          <a:srgbClr val="FFFFFF"/>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FFFFF"/>
                          </a:solidFill>
                          <a:latin typeface="PT Sans Narrow"/>
                          <a:ea typeface="PT Sans Narrow"/>
                          <a:cs typeface="PT Sans Narrow"/>
                          <a:sym typeface="PT Sans Narrow"/>
                        </a:rPr>
                        <a:t> </a:t>
                      </a:r>
                      <a:endParaRPr sz="1200" u="none" cap="none" strike="noStrike">
                        <a:solidFill>
                          <a:srgbClr val="FFFFFF"/>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r>
              <a:tr h="370125">
                <a:tc rowSpan="2">
                  <a:txBody>
                    <a:bodyPr/>
                    <a:lstStyle/>
                    <a:p>
                      <a:pPr indent="0" lvl="0" marL="0" marR="0" rtl="0" algn="l">
                        <a:lnSpc>
                          <a:spcPct val="107000"/>
                        </a:lnSpc>
                        <a:spcBef>
                          <a:spcPts val="0"/>
                        </a:spcBef>
                        <a:spcAft>
                          <a:spcPts val="0"/>
                        </a:spcAft>
                        <a:buClr>
                          <a:srgbClr val="000000"/>
                        </a:buClr>
                        <a:buSzPts val="1600"/>
                        <a:buFont typeface="Arial"/>
                        <a:buNone/>
                      </a:pPr>
                      <a:r>
                        <a:rPr b="1" lang="en-US" sz="1600">
                          <a:solidFill>
                            <a:srgbClr val="FFFFFF"/>
                          </a:solidFill>
                          <a:latin typeface="PT Sans Narrow"/>
                          <a:ea typeface="PT Sans Narrow"/>
                          <a:cs typeface="PT Sans Narrow"/>
                          <a:sym typeface="PT Sans Narrow"/>
                        </a:rPr>
                        <a:t>APPLYING MACHINING LEARNING MODEL AND RESULT</a:t>
                      </a:r>
                      <a:endParaRPr b="1" sz="1600" u="none" cap="none" strike="noStrike">
                        <a:solidFill>
                          <a:srgbClr val="FFFFFF"/>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55E61"/>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55E61"/>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55E61"/>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55E61"/>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r>
              <a:tr h="370125">
                <a:tc vMerge="1"/>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A4C2F4"/>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9FC5E8"/>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A4C2F4"/>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A4C2F4"/>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rgbClr val="000000"/>
                        </a:buClr>
                        <a:buSzPts val="1200"/>
                        <a:buFont typeface="Arial"/>
                        <a:buNone/>
                      </a:pPr>
                      <a:r>
                        <a:rPr lang="en-US" sz="1200" u="none" cap="none" strike="noStrike">
                          <a:solidFill>
                            <a:srgbClr val="F55E61"/>
                          </a:solidFill>
                          <a:latin typeface="PT Sans Narrow"/>
                          <a:ea typeface="PT Sans Narrow"/>
                          <a:cs typeface="PT Sans Narrow"/>
                          <a:sym typeface="PT Sans Narrow"/>
                        </a:rPr>
                        <a:t>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r>
              <a:tr h="370125">
                <a:tc rowSpan="2">
                  <a:txBody>
                    <a:bodyPr/>
                    <a:lstStyle/>
                    <a:p>
                      <a:pPr indent="0" lvl="0" marL="0" rtl="0" algn="l">
                        <a:lnSpc>
                          <a:spcPct val="107000"/>
                        </a:lnSpc>
                        <a:spcBef>
                          <a:spcPts val="0"/>
                        </a:spcBef>
                        <a:spcAft>
                          <a:spcPts val="0"/>
                        </a:spcAft>
                        <a:buNone/>
                      </a:pPr>
                      <a:r>
                        <a:rPr b="1" lang="en-US" sz="1600">
                          <a:solidFill>
                            <a:srgbClr val="FFFFFF"/>
                          </a:solidFill>
                          <a:latin typeface="PT Sans Narrow"/>
                          <a:ea typeface="PT Sans Narrow"/>
                          <a:cs typeface="PT Sans Narrow"/>
                          <a:sym typeface="PT Sans Narrow"/>
                        </a:rPr>
                        <a:t>REPORT, PPT, ADD ON MODULE</a:t>
                      </a:r>
                      <a:endParaRPr b="1" sz="1600">
                        <a:solidFill>
                          <a:srgbClr val="FFFFFF"/>
                        </a:solidFill>
                        <a:latin typeface="PT Sans Narrow"/>
                        <a:ea typeface="PT Sans Narrow"/>
                        <a:cs typeface="PT Sans Narrow"/>
                        <a:sym typeface="PT Sans Narrow"/>
                      </a:endParaRPr>
                    </a:p>
                    <a:p>
                      <a:pPr indent="0" lvl="0" marL="0" rtl="0" algn="l">
                        <a:lnSpc>
                          <a:spcPct val="107000"/>
                        </a:lnSpc>
                        <a:spcBef>
                          <a:spcPts val="0"/>
                        </a:spcBef>
                        <a:spcAft>
                          <a:spcPts val="0"/>
                        </a:spcAft>
                        <a:buNone/>
                      </a:pPr>
                      <a:r>
                        <a:rPr b="1" lang="en-US" sz="1600">
                          <a:solidFill>
                            <a:srgbClr val="FFFFFF"/>
                          </a:solidFill>
                          <a:latin typeface="PT Sans Narrow"/>
                          <a:ea typeface="PT Sans Narrow"/>
                          <a:cs typeface="PT Sans Narrow"/>
                          <a:sym typeface="PT Sans Narrow"/>
                        </a:rPr>
                        <a:t>AND RESEARCH PAPER</a:t>
                      </a:r>
                      <a:endParaRPr b="1" sz="1600">
                        <a:solidFill>
                          <a:srgbClr val="FFFFFF"/>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E06666"/>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E06666"/>
                    </a:solidFill>
                  </a:tcPr>
                </a:tc>
              </a:tr>
              <a:tr h="370125">
                <a:tc vMerge="1"/>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FFFFF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A4C2F4"/>
                    </a:solidFill>
                  </a:tcPr>
                </a:tc>
                <a:tc>
                  <a:txBody>
                    <a:bodyPr/>
                    <a:lstStyle/>
                    <a:p>
                      <a:pPr indent="0" lvl="0" marL="0" marR="0" rtl="0" algn="l">
                        <a:lnSpc>
                          <a:spcPct val="107000"/>
                        </a:lnSpc>
                        <a:spcBef>
                          <a:spcPts val="0"/>
                        </a:spcBef>
                        <a:spcAft>
                          <a:spcPts val="0"/>
                        </a:spcAft>
                        <a:buNone/>
                      </a:pPr>
                      <a:r>
                        <a:t/>
                      </a:r>
                      <a:endParaRPr sz="1200" u="none" cap="none" strike="noStrike">
                        <a:solidFill>
                          <a:srgbClr val="F55E61"/>
                        </a:solidFill>
                        <a:latin typeface="PT Sans Narrow"/>
                        <a:ea typeface="PT Sans Narrow"/>
                        <a:cs typeface="PT Sans Narrow"/>
                        <a:sym typeface="PT Sans Narrow"/>
                      </a:endParaRPr>
                    </a:p>
                  </a:txBody>
                  <a:tcPr marT="0" marB="0" marR="52225" marL="52225">
                    <a:lnL cap="flat" cmpd="sng" w="12700">
                      <a:solidFill>
                        <a:srgbClr val="3F3F3F"/>
                      </a:solidFill>
                      <a:prstDash val="solid"/>
                      <a:round/>
                      <a:headEnd len="sm" w="sm" type="none"/>
                      <a:tailEnd len="sm" w="sm" type="none"/>
                    </a:lnL>
                    <a:lnR cap="flat" cmpd="sng" w="12700">
                      <a:solidFill>
                        <a:srgbClr val="3F3F3F"/>
                      </a:solidFill>
                      <a:prstDash val="solid"/>
                      <a:round/>
                      <a:headEnd len="sm" w="sm" type="none"/>
                      <a:tailEnd len="sm" w="sm" type="none"/>
                    </a:lnR>
                    <a:lnT cap="flat" cmpd="sng" w="12700">
                      <a:solidFill>
                        <a:srgbClr val="3F3F3F"/>
                      </a:solidFill>
                      <a:prstDash val="solid"/>
                      <a:round/>
                      <a:headEnd len="sm" w="sm" type="none"/>
                      <a:tailEnd len="sm" w="sm" type="none"/>
                    </a:lnT>
                    <a:lnB cap="flat" cmpd="sng" w="12700">
                      <a:solidFill>
                        <a:srgbClr val="3F3F3F"/>
                      </a:solidFill>
                      <a:prstDash val="solid"/>
                      <a:round/>
                      <a:headEnd len="sm" w="sm" type="none"/>
                      <a:tailEnd len="sm" w="sm" type="none"/>
                    </a:lnB>
                    <a:solidFill>
                      <a:srgbClr val="A4C2F4"/>
                    </a:solidFill>
                  </a:tcPr>
                </a:tc>
              </a:tr>
            </a:tbl>
          </a:graphicData>
        </a:graphic>
      </p:graphicFrame>
      <p:sp>
        <p:nvSpPr>
          <p:cNvPr id="213" name="Google Shape;213;p25"/>
          <p:cNvSpPr txBox="1"/>
          <p:nvPr/>
        </p:nvSpPr>
        <p:spPr>
          <a:xfrm>
            <a:off x="6915575" y="2131125"/>
            <a:ext cx="2440800" cy="18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8B323"/>
                </a:solidFill>
                <a:latin typeface="PT Sans Narrow"/>
                <a:ea typeface="PT Sans Narrow"/>
                <a:cs typeface="PT Sans Narrow"/>
                <a:sym typeface="PT Sans Narrow"/>
              </a:rPr>
              <a:t>              </a:t>
            </a:r>
            <a:r>
              <a:rPr b="0" i="0" lang="en-US" sz="2000" u="none" cap="none" strike="noStrike">
                <a:solidFill>
                  <a:srgbClr val="F8B323"/>
                </a:solidFill>
                <a:latin typeface="PT Sans Narrow"/>
                <a:ea typeface="PT Sans Narrow"/>
                <a:cs typeface="PT Sans Narrow"/>
                <a:sym typeface="PT Sans Narrow"/>
              </a:rPr>
              <a:t>- </a:t>
            </a:r>
            <a:r>
              <a:rPr b="1" i="0" lang="en-US" sz="1600" u="none" cap="none" strike="noStrike">
                <a:solidFill>
                  <a:srgbClr val="F8B323"/>
                </a:solidFill>
                <a:latin typeface="PT Sans Narrow"/>
                <a:ea typeface="PT Sans Narrow"/>
                <a:cs typeface="PT Sans Narrow"/>
                <a:sym typeface="PT Sans Narrow"/>
              </a:rPr>
              <a:t>Planned                         </a:t>
            </a:r>
            <a:endParaRPr b="1" i="0" sz="1600" u="none" cap="none" strike="noStrike">
              <a:solidFill>
                <a:srgbClr val="F8B323"/>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2000"/>
              <a:buFont typeface="Arial"/>
              <a:buNone/>
            </a:pPr>
            <a:r>
              <a:t/>
            </a:r>
            <a:endParaRPr b="1" sz="1600">
              <a:solidFill>
                <a:srgbClr val="F8B323"/>
              </a:solidFill>
              <a:latin typeface="PT Sans Narrow"/>
              <a:ea typeface="PT Sans Narrow"/>
              <a:cs typeface="PT Sans Narrow"/>
              <a:sym typeface="PT Sans Narrow"/>
            </a:endParaRPr>
          </a:p>
          <a:p>
            <a:pPr indent="457200" lvl="0" marL="0" marR="0" rtl="0" algn="l">
              <a:lnSpc>
                <a:spcPct val="100000"/>
              </a:lnSpc>
              <a:spcBef>
                <a:spcPts val="0"/>
              </a:spcBef>
              <a:spcAft>
                <a:spcPts val="0"/>
              </a:spcAft>
              <a:buClr>
                <a:srgbClr val="000000"/>
              </a:buClr>
              <a:buSzPts val="2000"/>
              <a:buFont typeface="Arial"/>
              <a:buNone/>
            </a:pPr>
            <a:r>
              <a:rPr b="1" lang="en-US" sz="1600">
                <a:solidFill>
                  <a:srgbClr val="F8B323"/>
                </a:solidFill>
                <a:latin typeface="PT Sans Narrow"/>
                <a:ea typeface="PT Sans Narrow"/>
                <a:cs typeface="PT Sans Narrow"/>
                <a:sym typeface="PT Sans Narrow"/>
              </a:rPr>
              <a:t>       </a:t>
            </a:r>
            <a:r>
              <a:rPr b="1" i="0" lang="en-US" sz="1600" u="none" cap="none" strike="noStrike">
                <a:solidFill>
                  <a:srgbClr val="F8B323"/>
                </a:solidFill>
                <a:latin typeface="PT Sans Narrow"/>
                <a:ea typeface="PT Sans Narrow"/>
                <a:cs typeface="PT Sans Narrow"/>
                <a:sym typeface="PT Sans Narrow"/>
              </a:rPr>
              <a:t>- Completed                  </a:t>
            </a:r>
            <a:endParaRPr b="1" i="0" sz="1600" u="none" cap="none" strike="noStrike">
              <a:solidFill>
                <a:srgbClr val="F8B323"/>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2000"/>
              <a:buFont typeface="Arial"/>
              <a:buNone/>
            </a:pPr>
            <a:r>
              <a:t/>
            </a:r>
            <a:endParaRPr b="1" sz="1600">
              <a:solidFill>
                <a:srgbClr val="F8B323"/>
              </a:solidFill>
              <a:latin typeface="PT Sans Narrow"/>
              <a:ea typeface="PT Sans Narrow"/>
              <a:cs typeface="PT Sans Narrow"/>
              <a:sym typeface="PT Sans Narrow"/>
            </a:endParaRPr>
          </a:p>
          <a:p>
            <a:pPr indent="457200" lvl="0" marL="0" marR="0" rtl="0" algn="l">
              <a:lnSpc>
                <a:spcPct val="100000"/>
              </a:lnSpc>
              <a:spcBef>
                <a:spcPts val="0"/>
              </a:spcBef>
              <a:spcAft>
                <a:spcPts val="0"/>
              </a:spcAft>
              <a:buClr>
                <a:srgbClr val="000000"/>
              </a:buClr>
              <a:buSzPts val="2000"/>
              <a:buFont typeface="Arial"/>
              <a:buNone/>
            </a:pPr>
            <a:r>
              <a:rPr b="1" i="0" lang="en-US" sz="1600" u="none" cap="none" strike="noStrike">
                <a:solidFill>
                  <a:srgbClr val="F8B323"/>
                </a:solidFill>
                <a:latin typeface="PT Sans Narrow"/>
                <a:ea typeface="PT Sans Narrow"/>
                <a:cs typeface="PT Sans Narrow"/>
                <a:sym typeface="PT Sans Narrow"/>
              </a:rPr>
              <a:t>        - Work in progress                                 </a:t>
            </a:r>
            <a:endParaRPr b="1" i="0" sz="1600" u="none" cap="none" strike="noStrike">
              <a:solidFill>
                <a:srgbClr val="F8B323"/>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8B323"/>
                </a:solidFill>
                <a:latin typeface="PT Sans Narrow"/>
                <a:ea typeface="PT Sans Narrow"/>
                <a:cs typeface="PT Sans Narrow"/>
                <a:sym typeface="PT Sans Narrow"/>
              </a:rPr>
              <a:t>            </a:t>
            </a:r>
            <a:endParaRPr b="1" i="0" sz="1600" u="none" cap="none" strike="noStrike">
              <a:solidFill>
                <a:srgbClr val="F8B323"/>
              </a:solidFill>
              <a:latin typeface="PT Sans Narrow"/>
              <a:ea typeface="PT Sans Narrow"/>
              <a:cs typeface="PT Sans Narrow"/>
              <a:sym typeface="PT Sans Narrow"/>
            </a:endParaRPr>
          </a:p>
        </p:txBody>
      </p:sp>
      <p:sp>
        <p:nvSpPr>
          <p:cNvPr id="214" name="Google Shape;214;p25"/>
          <p:cNvSpPr/>
          <p:nvPr/>
        </p:nvSpPr>
        <p:spPr>
          <a:xfrm>
            <a:off x="7005658" y="2246632"/>
            <a:ext cx="542700" cy="237900"/>
          </a:xfrm>
          <a:prstGeom prst="rect">
            <a:avLst/>
          </a:prstGeom>
          <a:solidFill>
            <a:srgbClr val="E06666"/>
          </a:solidFill>
          <a:ln cap="flat" cmpd="sng" w="12700">
            <a:solidFill>
              <a:srgbClr val="E0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PT Sans Narrow"/>
              <a:ea typeface="PT Sans Narrow"/>
              <a:cs typeface="PT Sans Narrow"/>
              <a:sym typeface="PT Sans Narrow"/>
            </a:endParaRPr>
          </a:p>
        </p:txBody>
      </p:sp>
      <p:sp>
        <p:nvSpPr>
          <p:cNvPr id="215" name="Google Shape;215;p25"/>
          <p:cNvSpPr/>
          <p:nvPr/>
        </p:nvSpPr>
        <p:spPr>
          <a:xfrm>
            <a:off x="7005648" y="2767116"/>
            <a:ext cx="542700" cy="237900"/>
          </a:xfrm>
          <a:prstGeom prst="rect">
            <a:avLst/>
          </a:prstGeom>
          <a:solidFill>
            <a:srgbClr val="A4C2F4"/>
          </a:solidFill>
          <a:ln cap="flat" cmpd="sng" w="12700">
            <a:solidFill>
              <a:srgbClr val="A4C2F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PT Sans Narrow"/>
              <a:ea typeface="PT Sans Narrow"/>
              <a:cs typeface="PT Sans Narrow"/>
              <a:sym typeface="PT Sans Narrow"/>
            </a:endParaRPr>
          </a:p>
        </p:txBody>
      </p:sp>
      <p:sp>
        <p:nvSpPr>
          <p:cNvPr id="216" name="Google Shape;216;p25"/>
          <p:cNvSpPr/>
          <p:nvPr/>
        </p:nvSpPr>
        <p:spPr>
          <a:xfrm>
            <a:off x="7005650" y="3224766"/>
            <a:ext cx="542700" cy="237900"/>
          </a:xfrm>
          <a:prstGeom prst="rect">
            <a:avLst/>
          </a:prstGeom>
          <a:solidFill>
            <a:srgbClr val="FFE599"/>
          </a:solidFill>
          <a:ln cap="flat" cmpd="sng" w="12700">
            <a:solidFill>
              <a:srgbClr val="FFE5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PT Sans Narrow"/>
              <a:ea typeface="PT Sans Narrow"/>
              <a:cs typeface="PT Sans Narrow"/>
              <a:sym typeface="PT Sans Narr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457200" y="119064"/>
            <a:ext cx="6540500" cy="1142470"/>
          </a:xfrm>
          <a:prstGeom prst="rect">
            <a:avLst/>
          </a:prstGeom>
          <a:noFill/>
          <a:ln>
            <a:noFill/>
          </a:ln>
        </p:spPr>
        <p:txBody>
          <a:bodyPr anchorCtr="0" anchor="b" bIns="45700" lIns="91425" spcFirstLastPara="1" rIns="91425" wrap="square" tIns="45700">
            <a:noAutofit/>
          </a:bodyPr>
          <a:lstStyle/>
          <a:p>
            <a:pPr indent="0" lvl="0" marL="0" rtl="0" algn="l">
              <a:lnSpc>
                <a:spcPct val="106250"/>
              </a:lnSpc>
              <a:spcBef>
                <a:spcPts val="0"/>
              </a:spcBef>
              <a:spcAft>
                <a:spcPts val="0"/>
              </a:spcAft>
              <a:buNone/>
            </a:pPr>
            <a:r>
              <a:rPr lang="en-US"/>
              <a:t>PROFESSIONAL DEVELOPMENT</a:t>
            </a:r>
            <a:endParaRPr/>
          </a:p>
        </p:txBody>
      </p:sp>
      <p:sp>
        <p:nvSpPr>
          <p:cNvPr id="222" name="Google Shape;222;p26"/>
          <p:cNvSpPr txBox="1"/>
          <p:nvPr>
            <p:ph idx="1" type="body"/>
          </p:nvPr>
        </p:nvSpPr>
        <p:spPr>
          <a:xfrm>
            <a:off x="457200" y="1582615"/>
            <a:ext cx="8229600" cy="4543548"/>
          </a:xfrm>
          <a:prstGeom prst="rect">
            <a:avLst/>
          </a:prstGeom>
          <a:noFill/>
          <a:ln>
            <a:noFill/>
          </a:ln>
        </p:spPr>
        <p:txBody>
          <a:bodyPr anchorCtr="0" anchor="t" bIns="45700" lIns="91425" spcFirstLastPara="1" rIns="91425" wrap="square" tIns="45700">
            <a:noAutofit/>
          </a:bodyPr>
          <a:lstStyle/>
          <a:p>
            <a:pPr indent="-355600" lvl="0" marL="457200" rtl="0" algn="just">
              <a:lnSpc>
                <a:spcPct val="115000"/>
              </a:lnSpc>
              <a:spcBef>
                <a:spcPts val="0"/>
              </a:spcBef>
              <a:spcAft>
                <a:spcPts val="0"/>
              </a:spcAft>
              <a:buSzPts val="2000"/>
              <a:buChar char="•"/>
            </a:pPr>
            <a:r>
              <a:rPr b="1" lang="en-US" sz="2000">
                <a:solidFill>
                  <a:srgbClr val="000000"/>
                </a:solidFill>
              </a:rPr>
              <a:t>Team Collaboration:</a:t>
            </a:r>
            <a:r>
              <a:rPr lang="en-US" sz="2000">
                <a:solidFill>
                  <a:srgbClr val="000000"/>
                </a:solidFill>
              </a:rPr>
              <a:t> The capstone project enhanced our ability to collaborate effectively within a team, fostering communication and teamwork skills essential for professional interactions.</a:t>
            </a:r>
            <a:endParaRPr sz="2000">
              <a:solidFill>
                <a:srgbClr val="000000"/>
              </a:solidFill>
            </a:endParaRPr>
          </a:p>
          <a:p>
            <a:pPr indent="-355600" lvl="0" marL="457200" rtl="0" algn="just">
              <a:lnSpc>
                <a:spcPct val="115000"/>
              </a:lnSpc>
              <a:spcBef>
                <a:spcPts val="0"/>
              </a:spcBef>
              <a:spcAft>
                <a:spcPts val="0"/>
              </a:spcAft>
              <a:buSzPts val="2000"/>
              <a:buChar char="•"/>
            </a:pPr>
            <a:r>
              <a:rPr b="1" lang="en-US" sz="2000">
                <a:solidFill>
                  <a:srgbClr val="000000"/>
                </a:solidFill>
              </a:rPr>
              <a:t>Project Management:</a:t>
            </a:r>
            <a:r>
              <a:rPr lang="en-US" sz="2000">
                <a:solidFill>
                  <a:srgbClr val="000000"/>
                </a:solidFill>
              </a:rPr>
              <a:t> Balancing tasks, meeting deadlines, and setting milestones during the capstone developed our project management proficiency, aiding in organized and efficient execution of tasks.</a:t>
            </a:r>
            <a:endParaRPr sz="2000">
              <a:solidFill>
                <a:srgbClr val="000000"/>
              </a:solidFill>
            </a:endParaRPr>
          </a:p>
          <a:p>
            <a:pPr indent="-355600" lvl="0" marL="457200" rtl="0" algn="just">
              <a:lnSpc>
                <a:spcPct val="115000"/>
              </a:lnSpc>
              <a:spcBef>
                <a:spcPts val="0"/>
              </a:spcBef>
              <a:spcAft>
                <a:spcPts val="0"/>
              </a:spcAft>
              <a:buSzPts val="2000"/>
              <a:buChar char="•"/>
            </a:pPr>
            <a:r>
              <a:rPr b="1" lang="en-US" sz="2000">
                <a:solidFill>
                  <a:srgbClr val="000000"/>
                </a:solidFill>
              </a:rPr>
              <a:t>Problem Solving and Expertise:</a:t>
            </a:r>
            <a:r>
              <a:rPr lang="en-US" sz="2000">
                <a:solidFill>
                  <a:srgbClr val="000000"/>
                </a:solidFill>
              </a:rPr>
              <a:t> The project's challenges refined our problem-solving skills, while in-depth research and implementation deepened our understanding of the subject matter, contributing to our professional expertise.</a:t>
            </a:r>
            <a:endParaRPr sz="2000">
              <a:solidFill>
                <a:srgbClr val="000000"/>
              </a:solidFill>
            </a:endParaRPr>
          </a:p>
          <a:p>
            <a:pPr indent="0" lvl="0" marL="0" rtl="0" algn="just">
              <a:spcBef>
                <a:spcPts val="480"/>
              </a:spcBef>
              <a:spcAft>
                <a:spcPts val="0"/>
              </a:spcAft>
              <a:buNone/>
            </a:pPr>
            <a:r>
              <a:t/>
            </a:r>
            <a:endParaRPr sz="2000"/>
          </a:p>
          <a:p>
            <a:pPr indent="-60960" lvl="0" marL="228600" rtl="0" algn="just">
              <a:spcBef>
                <a:spcPts val="480"/>
              </a:spcBef>
              <a:spcAft>
                <a:spcPts val="0"/>
              </a:spcAft>
              <a:buClr>
                <a:schemeClr val="accent1"/>
              </a:buClr>
              <a:buSzPts val="2640"/>
              <a:buFont typeface="Arial"/>
              <a:buNone/>
            </a:pPr>
            <a:r>
              <a:t/>
            </a:r>
            <a:endParaRPr sz="2000"/>
          </a:p>
          <a:p>
            <a:pPr indent="-60960" lvl="0" marL="228600" rtl="0" algn="just">
              <a:spcBef>
                <a:spcPts val="480"/>
              </a:spcBef>
              <a:spcAft>
                <a:spcPts val="0"/>
              </a:spcAft>
              <a:buClr>
                <a:schemeClr val="accent1"/>
              </a:buClr>
              <a:buSzPts val="2640"/>
              <a:buFont typeface="Arial"/>
              <a:buNone/>
            </a:pPr>
            <a:r>
              <a:t/>
            </a:r>
            <a:endParaRPr sz="2000"/>
          </a:p>
        </p:txBody>
      </p:sp>
      <p:sp>
        <p:nvSpPr>
          <p:cNvPr id="223" name="Google Shape;223;p26"/>
          <p:cNvSpPr txBox="1"/>
          <p:nvPr>
            <p:ph idx="12" type="sldNum"/>
          </p:nvPr>
        </p:nvSpPr>
        <p:spPr>
          <a:xfrm>
            <a:off x="6567798" y="6370948"/>
            <a:ext cx="2133600" cy="365125"/>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457200" y="119064"/>
            <a:ext cx="6540500" cy="1142470"/>
          </a:xfrm>
          <a:prstGeom prst="rect">
            <a:avLst/>
          </a:prstGeom>
          <a:noFill/>
          <a:ln>
            <a:noFill/>
          </a:ln>
        </p:spPr>
        <p:txBody>
          <a:bodyPr anchorCtr="0" anchor="b" bIns="45700" lIns="91425" spcFirstLastPara="1" rIns="91425" wrap="square" tIns="45700">
            <a:noAutofit/>
          </a:bodyPr>
          <a:lstStyle/>
          <a:p>
            <a:pPr indent="0" lvl="0" marL="0" rtl="0" algn="l">
              <a:lnSpc>
                <a:spcPct val="106250"/>
              </a:lnSpc>
              <a:spcBef>
                <a:spcPts val="0"/>
              </a:spcBef>
              <a:spcAft>
                <a:spcPts val="0"/>
              </a:spcAft>
              <a:buNone/>
            </a:pPr>
            <a:r>
              <a:rPr lang="en-US"/>
              <a:t>REFERENCES &amp; ACKNOWLEDGEMENTS</a:t>
            </a:r>
            <a:endParaRPr/>
          </a:p>
        </p:txBody>
      </p:sp>
      <p:sp>
        <p:nvSpPr>
          <p:cNvPr id="229" name="Google Shape;229;p27"/>
          <p:cNvSpPr txBox="1"/>
          <p:nvPr>
            <p:ph idx="1" type="body"/>
          </p:nvPr>
        </p:nvSpPr>
        <p:spPr>
          <a:xfrm>
            <a:off x="457200" y="1582615"/>
            <a:ext cx="8229600" cy="4543548"/>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None/>
            </a:pPr>
            <a:r>
              <a:rPr lang="en-US" sz="2000"/>
              <a:t>We are in immense pleasure to express our hearty thanks to our Project Advisor Prof. Khalid Aboalayon for providing valuable guidance and constant support throughout the course of our project and our beloved friends for their unwavering support, brainstorming sessions, and encouragement during challenging times.</a:t>
            </a:r>
            <a:endParaRPr sz="2000"/>
          </a:p>
          <a:p>
            <a:pPr indent="457200" lvl="0" marL="0" rtl="0" algn="just">
              <a:spcBef>
                <a:spcPts val="0"/>
              </a:spcBef>
              <a:spcAft>
                <a:spcPts val="0"/>
              </a:spcAft>
              <a:buNone/>
            </a:pPr>
            <a:r>
              <a:t/>
            </a:r>
            <a:endParaRPr sz="2000"/>
          </a:p>
          <a:p>
            <a:pPr indent="-374650" lvl="0" marL="457200" rtl="0" algn="just">
              <a:spcBef>
                <a:spcPts val="0"/>
              </a:spcBef>
              <a:spcAft>
                <a:spcPts val="0"/>
              </a:spcAft>
              <a:buSzPts val="2300"/>
              <a:buChar char="•"/>
            </a:pPr>
            <a:r>
              <a:rPr lang="en-US" sz="1400">
                <a:latin typeface="Roboto"/>
                <a:ea typeface="Roboto"/>
                <a:cs typeface="Roboto"/>
                <a:sym typeface="Roboto"/>
              </a:rPr>
              <a:t>Pang, B., Lee, L., &amp; Vaithyanathan, S. (2002). Thumbs up?: Sentiment classification using machine learning techniques. </a:t>
            </a:r>
            <a:r>
              <a:rPr i="1" lang="en-US" sz="1400">
                <a:latin typeface="Roboto"/>
                <a:ea typeface="Roboto"/>
                <a:cs typeface="Roboto"/>
                <a:sym typeface="Roboto"/>
              </a:rPr>
              <a:t>Proceedings of the ACL-02 conference on Empirical methods in natural language processing</a:t>
            </a:r>
            <a:r>
              <a:rPr lang="en-US" sz="1400">
                <a:latin typeface="Roboto"/>
                <a:ea typeface="Roboto"/>
                <a:cs typeface="Roboto"/>
                <a:sym typeface="Roboto"/>
              </a:rPr>
              <a:t>, 79-86.</a:t>
            </a:r>
            <a:r>
              <a:rPr lang="en-US" sz="1400">
                <a:uFill>
                  <a:noFill/>
                </a:uFill>
                <a:latin typeface="Roboto"/>
                <a:ea typeface="Roboto"/>
                <a:cs typeface="Roboto"/>
                <a:sym typeface="Roboto"/>
                <a:hlinkClick r:id="rId3"/>
              </a:rPr>
              <a:t> </a:t>
            </a:r>
            <a:r>
              <a:rPr lang="en-US" sz="1400" u="sng">
                <a:latin typeface="Roboto"/>
                <a:ea typeface="Roboto"/>
                <a:cs typeface="Roboto"/>
                <a:sym typeface="Roboto"/>
                <a:hlinkClick r:id="rId4"/>
              </a:rPr>
              <a:t>https://www.aclweb.org/anthology/P02-1053/</a:t>
            </a:r>
            <a:endParaRPr sz="2200"/>
          </a:p>
          <a:p>
            <a:pPr indent="-368300" lvl="0" marL="457200" rtl="0" algn="just">
              <a:spcBef>
                <a:spcPts val="0"/>
              </a:spcBef>
              <a:spcAft>
                <a:spcPts val="0"/>
              </a:spcAft>
              <a:buSzPts val="2200"/>
              <a:buChar char="•"/>
            </a:pPr>
            <a:r>
              <a:rPr lang="en-US" sz="1400">
                <a:solidFill>
                  <a:srgbClr val="000000"/>
                </a:solidFill>
                <a:latin typeface="Roboto"/>
                <a:ea typeface="Roboto"/>
                <a:cs typeface="Roboto"/>
                <a:sym typeface="Roboto"/>
              </a:rPr>
              <a:t>Haque, M. R., Lima, S. A., &amp; Zaman Mishu, S. (2019). Performance Analysis of Different Neural Networks for Sentiment Analysis on IMDb Movie Review. In </a:t>
            </a:r>
            <a:r>
              <a:rPr i="1" lang="en-US" sz="1400">
                <a:solidFill>
                  <a:srgbClr val="000000"/>
                </a:solidFill>
                <a:latin typeface="Roboto"/>
                <a:ea typeface="Roboto"/>
                <a:cs typeface="Roboto"/>
                <a:sym typeface="Roboto"/>
              </a:rPr>
              <a:t>Proceedings of the 3rd International Conference on Electrical, Computer and Telecommunication Engineering</a:t>
            </a:r>
            <a:r>
              <a:rPr lang="en-US" sz="1400">
                <a:solidFill>
                  <a:srgbClr val="000000"/>
                </a:solidFill>
                <a:latin typeface="Roboto"/>
                <a:ea typeface="Roboto"/>
                <a:cs typeface="Roboto"/>
                <a:sym typeface="Roboto"/>
              </a:rPr>
              <a:t> (pp. 1-6). Faculty of Electrical and Computer Engineering, Rajshahi University of Engineering &amp; Technology, Bangladesh</a:t>
            </a:r>
            <a:endParaRPr sz="1400">
              <a:solidFill>
                <a:srgbClr val="000000"/>
              </a:solidFill>
            </a:endParaRPr>
          </a:p>
        </p:txBody>
      </p:sp>
      <p:sp>
        <p:nvSpPr>
          <p:cNvPr id="230" name="Google Shape;230;p27"/>
          <p:cNvSpPr txBox="1"/>
          <p:nvPr>
            <p:ph idx="12" type="sldNum"/>
          </p:nvPr>
        </p:nvSpPr>
        <p:spPr>
          <a:xfrm>
            <a:off x="6567798" y="6370948"/>
            <a:ext cx="2133600" cy="365125"/>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0"/>
          <p:cNvSpPr txBox="1"/>
          <p:nvPr>
            <p:ph idx="1" type="body"/>
          </p:nvPr>
        </p:nvSpPr>
        <p:spPr>
          <a:xfrm>
            <a:off x="211873" y="1550593"/>
            <a:ext cx="8229600" cy="4543548"/>
          </a:xfrm>
          <a:prstGeom prst="rect">
            <a:avLst/>
          </a:prstGeom>
          <a:noFill/>
          <a:ln>
            <a:noFill/>
          </a:ln>
        </p:spPr>
        <p:txBody>
          <a:bodyPr anchorCtr="0" anchor="t" bIns="45700" lIns="91425" spcFirstLastPara="1" rIns="91425" wrap="square" tIns="45700">
            <a:noAutofit/>
          </a:bodyPr>
          <a:lstStyle/>
          <a:p>
            <a:pPr indent="-444500" lvl="0" marL="514350" rtl="0" algn="just">
              <a:spcBef>
                <a:spcPts val="0"/>
              </a:spcBef>
              <a:spcAft>
                <a:spcPts val="0"/>
              </a:spcAft>
              <a:buSzPts val="1540"/>
              <a:buFont typeface="Calibri"/>
              <a:buAutoNum type="arabicPeriod"/>
            </a:pPr>
            <a:r>
              <a:rPr lang="en-US" sz="1500"/>
              <a:t>Objective</a:t>
            </a:r>
            <a:endParaRPr sz="1500"/>
          </a:p>
          <a:p>
            <a:pPr indent="-444500" lvl="0" marL="514350" rtl="0" algn="just">
              <a:spcBef>
                <a:spcPts val="480"/>
              </a:spcBef>
              <a:spcAft>
                <a:spcPts val="0"/>
              </a:spcAft>
              <a:buSzPts val="1540"/>
              <a:buFont typeface="Calibri"/>
              <a:buAutoNum type="arabicPeriod"/>
            </a:pPr>
            <a:r>
              <a:rPr lang="en-US" sz="1500"/>
              <a:t>Introduction</a:t>
            </a:r>
            <a:endParaRPr sz="1500"/>
          </a:p>
          <a:p>
            <a:pPr indent="-444500" lvl="0" marL="514350" rtl="0" algn="just">
              <a:spcBef>
                <a:spcPts val="480"/>
              </a:spcBef>
              <a:spcAft>
                <a:spcPts val="0"/>
              </a:spcAft>
              <a:buSzPts val="1540"/>
              <a:buFont typeface="Calibri"/>
              <a:buAutoNum type="arabicPeriod"/>
            </a:pPr>
            <a:r>
              <a:rPr lang="en-US" sz="1500"/>
              <a:t>Dataset</a:t>
            </a:r>
            <a:endParaRPr sz="1500"/>
          </a:p>
          <a:p>
            <a:pPr indent="-444500" lvl="0" marL="514350" rtl="0" algn="just">
              <a:spcBef>
                <a:spcPts val="480"/>
              </a:spcBef>
              <a:spcAft>
                <a:spcPts val="0"/>
              </a:spcAft>
              <a:buSzPts val="1540"/>
              <a:buFont typeface="Calibri"/>
              <a:buAutoNum type="arabicPeriod"/>
            </a:pPr>
            <a:r>
              <a:rPr lang="en-US" sz="1500"/>
              <a:t>Proposed Architecture</a:t>
            </a:r>
            <a:endParaRPr sz="1500"/>
          </a:p>
          <a:p>
            <a:pPr indent="-444500" lvl="0" marL="514350" rtl="0" algn="just">
              <a:spcBef>
                <a:spcPts val="480"/>
              </a:spcBef>
              <a:spcAft>
                <a:spcPts val="0"/>
              </a:spcAft>
              <a:buSzPts val="1540"/>
              <a:buFont typeface="Calibri"/>
              <a:buAutoNum type="arabicPeriod"/>
            </a:pPr>
            <a:r>
              <a:rPr lang="en-US" sz="1500"/>
              <a:t>Exploratory Data Analysis</a:t>
            </a:r>
            <a:endParaRPr sz="1500"/>
          </a:p>
          <a:p>
            <a:pPr indent="-444500" lvl="0" marL="514350" rtl="0" algn="just">
              <a:spcBef>
                <a:spcPts val="480"/>
              </a:spcBef>
              <a:spcAft>
                <a:spcPts val="0"/>
              </a:spcAft>
              <a:buSzPts val="1540"/>
              <a:buFont typeface="Calibri"/>
              <a:buAutoNum type="arabicPeriod"/>
            </a:pPr>
            <a:r>
              <a:rPr lang="en-US" sz="1500"/>
              <a:t>NLP</a:t>
            </a:r>
            <a:endParaRPr sz="1500"/>
          </a:p>
          <a:p>
            <a:pPr indent="-444500" lvl="0" marL="514350" rtl="0" algn="just">
              <a:spcBef>
                <a:spcPts val="480"/>
              </a:spcBef>
              <a:spcAft>
                <a:spcPts val="0"/>
              </a:spcAft>
              <a:buSzPts val="1540"/>
              <a:buAutoNum type="arabicPeriod"/>
            </a:pPr>
            <a:r>
              <a:rPr lang="en-US" sz="1500"/>
              <a:t>Text Representation model</a:t>
            </a:r>
            <a:endParaRPr sz="1500"/>
          </a:p>
          <a:p>
            <a:pPr indent="-444500" lvl="0" marL="514350" rtl="0" algn="just">
              <a:spcBef>
                <a:spcPts val="480"/>
              </a:spcBef>
              <a:spcAft>
                <a:spcPts val="0"/>
              </a:spcAft>
              <a:buSzPts val="1540"/>
              <a:buAutoNum type="arabicPeriod"/>
            </a:pPr>
            <a:r>
              <a:rPr lang="en-US" sz="1500"/>
              <a:t>Machine Learning Algorithm</a:t>
            </a:r>
            <a:endParaRPr sz="1500"/>
          </a:p>
          <a:p>
            <a:pPr indent="-444500" lvl="0" marL="514350" rtl="0" algn="just">
              <a:spcBef>
                <a:spcPts val="480"/>
              </a:spcBef>
              <a:spcAft>
                <a:spcPts val="0"/>
              </a:spcAft>
              <a:buSzPts val="1540"/>
              <a:buAutoNum type="arabicPeriod"/>
            </a:pPr>
            <a:r>
              <a:rPr lang="en-US" sz="1500"/>
              <a:t>Result</a:t>
            </a:r>
            <a:endParaRPr sz="1500"/>
          </a:p>
          <a:p>
            <a:pPr indent="-444500" lvl="0" marL="514350" rtl="0" algn="just">
              <a:spcBef>
                <a:spcPts val="480"/>
              </a:spcBef>
              <a:spcAft>
                <a:spcPts val="0"/>
              </a:spcAft>
              <a:buSzPts val="1540"/>
              <a:buAutoNum type="arabicPeriod"/>
            </a:pPr>
            <a:r>
              <a:rPr lang="en-US" sz="1500"/>
              <a:t>Conclusion</a:t>
            </a:r>
            <a:endParaRPr sz="1500"/>
          </a:p>
          <a:p>
            <a:pPr indent="-444500" lvl="0" marL="514350" rtl="0" algn="just">
              <a:spcBef>
                <a:spcPts val="480"/>
              </a:spcBef>
              <a:spcAft>
                <a:spcPts val="0"/>
              </a:spcAft>
              <a:buSzPts val="1540"/>
              <a:buAutoNum type="arabicPeriod"/>
            </a:pPr>
            <a:r>
              <a:rPr lang="en-US" sz="1500"/>
              <a:t>Summary</a:t>
            </a:r>
            <a:endParaRPr sz="1500"/>
          </a:p>
          <a:p>
            <a:pPr indent="-444500" lvl="0" marL="514350" rtl="0" algn="just">
              <a:spcBef>
                <a:spcPts val="480"/>
              </a:spcBef>
              <a:spcAft>
                <a:spcPts val="0"/>
              </a:spcAft>
              <a:buSzPts val="1540"/>
              <a:buAutoNum type="arabicPeriod"/>
            </a:pPr>
            <a:r>
              <a:rPr lang="en-US" sz="1500"/>
              <a:t>Comparison</a:t>
            </a:r>
            <a:endParaRPr sz="1500"/>
          </a:p>
          <a:p>
            <a:pPr indent="-444500" lvl="0" marL="514350" rtl="0" algn="just">
              <a:spcBef>
                <a:spcPts val="480"/>
              </a:spcBef>
              <a:spcAft>
                <a:spcPts val="0"/>
              </a:spcAft>
              <a:buSzPts val="1540"/>
              <a:buAutoNum type="arabicPeriod"/>
            </a:pPr>
            <a:r>
              <a:rPr lang="en-US" sz="1500"/>
              <a:t>Time Chart</a:t>
            </a:r>
            <a:endParaRPr sz="1500"/>
          </a:p>
          <a:p>
            <a:pPr indent="-441960" lvl="0" marL="514350" rtl="0" algn="just">
              <a:spcBef>
                <a:spcPts val="480"/>
              </a:spcBef>
              <a:spcAft>
                <a:spcPts val="0"/>
              </a:spcAft>
              <a:buSzPts val="1500"/>
              <a:buAutoNum type="arabicPeriod"/>
            </a:pPr>
            <a:r>
              <a:rPr lang="en-US" sz="1500"/>
              <a:t>Professional Development</a:t>
            </a:r>
            <a:endParaRPr sz="1500"/>
          </a:p>
          <a:p>
            <a:pPr indent="-441960" lvl="0" marL="514350" rtl="0" algn="just">
              <a:spcBef>
                <a:spcPts val="480"/>
              </a:spcBef>
              <a:spcAft>
                <a:spcPts val="0"/>
              </a:spcAft>
              <a:buSzPts val="1500"/>
              <a:buAutoNum type="arabicPeriod"/>
            </a:pPr>
            <a:r>
              <a:rPr lang="en-US" sz="1500"/>
              <a:t>Reference and Acknowledgement</a:t>
            </a:r>
            <a:endParaRPr sz="1500"/>
          </a:p>
          <a:p>
            <a:pPr indent="0" lvl="0" marL="0" rtl="0" algn="just">
              <a:spcBef>
                <a:spcPts val="480"/>
              </a:spcBef>
              <a:spcAft>
                <a:spcPts val="0"/>
              </a:spcAft>
              <a:buSzPts val="2640"/>
              <a:buNone/>
            </a:pPr>
            <a:r>
              <a:t/>
            </a:r>
            <a:endParaRPr/>
          </a:p>
        </p:txBody>
      </p:sp>
      <p:sp>
        <p:nvSpPr>
          <p:cNvPr id="64" name="Google Shape;64;p10"/>
          <p:cNvSpPr txBox="1"/>
          <p:nvPr>
            <p:ph idx="12" type="sldNum"/>
          </p:nvPr>
        </p:nvSpPr>
        <p:spPr>
          <a:xfrm>
            <a:off x="6567798" y="6370948"/>
            <a:ext cx="2133600" cy="365125"/>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65" name="Google Shape;65;p10"/>
          <p:cNvSpPr txBox="1"/>
          <p:nvPr/>
        </p:nvSpPr>
        <p:spPr>
          <a:xfrm>
            <a:off x="308480" y="-31281"/>
            <a:ext cx="6168520" cy="1243418"/>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None/>
            </a:pPr>
            <a:r>
              <a:rPr b="0" i="0" lang="en-US" sz="4000" u="none" cap="none" strike="noStrike">
                <a:solidFill>
                  <a:schemeClr val="accent1"/>
                </a:solidFill>
                <a:latin typeface="Calibri"/>
                <a:ea typeface="Calibri"/>
                <a:cs typeface="Calibri"/>
                <a:sym typeface="Calibri"/>
              </a:rPr>
              <a:t>Table of Contents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ctrTitle"/>
          </p:nvPr>
        </p:nvSpPr>
        <p:spPr>
          <a:xfrm>
            <a:off x="474133" y="1"/>
            <a:ext cx="8225367" cy="2504508"/>
          </a:xfrm>
          <a:prstGeom prst="rect">
            <a:avLst/>
          </a:prstGeom>
          <a:noFill/>
          <a:ln>
            <a:noFill/>
          </a:ln>
        </p:spPr>
        <p:txBody>
          <a:bodyPr anchorCtr="0" anchor="b" bIns="0" lIns="0" spcFirstLastPara="1" rIns="0" wrap="square" tIns="228600">
            <a:noAutofit/>
          </a:bodyPr>
          <a:lstStyle/>
          <a:p>
            <a:pPr indent="0" lvl="0" marL="0" rtl="0" algn="ctr">
              <a:lnSpc>
                <a:spcPct val="115000"/>
              </a:lnSpc>
              <a:spcBef>
                <a:spcPts val="0"/>
              </a:spcBef>
              <a:spcAft>
                <a:spcPts val="0"/>
              </a:spcAft>
              <a:buNone/>
            </a:pPr>
            <a:r>
              <a:rPr lang="en-US"/>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1"/>
          <p:cNvSpPr txBox="1"/>
          <p:nvPr>
            <p:ph type="title"/>
          </p:nvPr>
        </p:nvSpPr>
        <p:spPr>
          <a:xfrm>
            <a:off x="457200" y="119064"/>
            <a:ext cx="6540600" cy="1142400"/>
          </a:xfrm>
          <a:prstGeom prst="rect">
            <a:avLst/>
          </a:prstGeom>
          <a:noFill/>
          <a:ln>
            <a:noFill/>
          </a:ln>
        </p:spPr>
        <p:txBody>
          <a:bodyPr anchorCtr="0" anchor="b" bIns="45700" lIns="91425" spcFirstLastPara="1" rIns="91425" wrap="square" tIns="45700">
            <a:noAutofit/>
          </a:bodyPr>
          <a:lstStyle/>
          <a:p>
            <a:pPr indent="0" lvl="0" marL="0" rtl="0" algn="l">
              <a:lnSpc>
                <a:spcPct val="106250"/>
              </a:lnSpc>
              <a:spcBef>
                <a:spcPts val="0"/>
              </a:spcBef>
              <a:spcAft>
                <a:spcPts val="0"/>
              </a:spcAft>
              <a:buNone/>
            </a:pPr>
            <a:r>
              <a:rPr lang="en-US"/>
              <a:t>OBJECTIVE</a:t>
            </a:r>
            <a:endParaRPr/>
          </a:p>
        </p:txBody>
      </p:sp>
      <p:sp>
        <p:nvSpPr>
          <p:cNvPr id="71" name="Google Shape;71;p11"/>
          <p:cNvSpPr txBox="1"/>
          <p:nvPr>
            <p:ph idx="1" type="body"/>
          </p:nvPr>
        </p:nvSpPr>
        <p:spPr>
          <a:xfrm>
            <a:off x="457200" y="1582615"/>
            <a:ext cx="8229600" cy="4543500"/>
          </a:xfrm>
          <a:prstGeom prst="rect">
            <a:avLst/>
          </a:prstGeom>
          <a:noFill/>
          <a:ln>
            <a:noFill/>
          </a:ln>
        </p:spPr>
        <p:txBody>
          <a:bodyPr anchorCtr="0" anchor="t" bIns="45700" lIns="91425" spcFirstLastPara="1" rIns="91425" wrap="square" tIns="45700">
            <a:noAutofit/>
          </a:bodyPr>
          <a:lstStyle/>
          <a:p>
            <a:pPr indent="-228600" lvl="0" marL="228600" rtl="0" algn="just">
              <a:spcBef>
                <a:spcPts val="0"/>
              </a:spcBef>
              <a:spcAft>
                <a:spcPts val="0"/>
              </a:spcAft>
              <a:buClr>
                <a:schemeClr val="accent1"/>
              </a:buClr>
              <a:buSzPts val="2640"/>
              <a:buFont typeface="Arial"/>
              <a:buChar char="•"/>
            </a:pPr>
            <a:r>
              <a:rPr lang="en-US">
                <a:solidFill>
                  <a:srgbClr val="595959"/>
                </a:solidFill>
              </a:rPr>
              <a:t>T</a:t>
            </a:r>
            <a:r>
              <a:rPr lang="en-US">
                <a:solidFill>
                  <a:srgbClr val="000000"/>
                </a:solidFill>
              </a:rPr>
              <a:t>he objective of our project is to classify the number of positive and negative reviews(documents) based on sentiments, using different classification models in Machine Learning.</a:t>
            </a:r>
            <a:endParaRPr>
              <a:solidFill>
                <a:srgbClr val="000000"/>
              </a:solidFill>
            </a:endParaRPr>
          </a:p>
          <a:p>
            <a:pPr indent="0" lvl="0" marL="228600" rtl="0" algn="l">
              <a:spcBef>
                <a:spcPts val="480"/>
              </a:spcBef>
              <a:spcAft>
                <a:spcPts val="0"/>
              </a:spcAft>
              <a:buNone/>
            </a:pPr>
            <a:r>
              <a:t/>
            </a:r>
            <a:endParaRPr>
              <a:solidFill>
                <a:srgbClr val="000000"/>
              </a:solidFill>
            </a:endParaRPr>
          </a:p>
        </p:txBody>
      </p:sp>
      <p:sp>
        <p:nvSpPr>
          <p:cNvPr id="72" name="Google Shape;72;p11"/>
          <p:cNvSpPr txBox="1"/>
          <p:nvPr>
            <p:ph idx="12" type="sldNum"/>
          </p:nvPr>
        </p:nvSpPr>
        <p:spPr>
          <a:xfrm>
            <a:off x="6567798" y="6370948"/>
            <a:ext cx="2133600" cy="365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73" name="Google Shape;73;p11"/>
          <p:cNvPicPr preferRelativeResize="0"/>
          <p:nvPr/>
        </p:nvPicPr>
        <p:blipFill rotWithShape="1">
          <a:blip r:embed="rId3">
            <a:alphaModFix/>
          </a:blip>
          <a:srcRect b="0" l="0" r="0" t="0"/>
          <a:stretch/>
        </p:blipFill>
        <p:spPr>
          <a:xfrm>
            <a:off x="2324401" y="3232524"/>
            <a:ext cx="4495199" cy="2551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txBox="1"/>
          <p:nvPr>
            <p:ph type="title"/>
          </p:nvPr>
        </p:nvSpPr>
        <p:spPr>
          <a:xfrm>
            <a:off x="457200" y="119064"/>
            <a:ext cx="6540500" cy="1142470"/>
          </a:xfrm>
          <a:prstGeom prst="rect">
            <a:avLst/>
          </a:prstGeom>
          <a:noFill/>
          <a:ln>
            <a:noFill/>
          </a:ln>
        </p:spPr>
        <p:txBody>
          <a:bodyPr anchorCtr="0" anchor="b" bIns="45700" lIns="91425" spcFirstLastPara="1" rIns="91425" wrap="square" tIns="45700">
            <a:noAutofit/>
          </a:bodyPr>
          <a:lstStyle/>
          <a:p>
            <a:pPr indent="0" lvl="0" marL="0" rtl="0" algn="l">
              <a:lnSpc>
                <a:spcPct val="106250"/>
              </a:lnSpc>
              <a:spcBef>
                <a:spcPts val="0"/>
              </a:spcBef>
              <a:spcAft>
                <a:spcPts val="0"/>
              </a:spcAft>
              <a:buNone/>
            </a:pPr>
            <a:r>
              <a:rPr lang="en-US"/>
              <a:t>INTRODUCTION</a:t>
            </a:r>
            <a:endParaRPr/>
          </a:p>
        </p:txBody>
      </p:sp>
      <p:sp>
        <p:nvSpPr>
          <p:cNvPr id="79" name="Google Shape;79;p12"/>
          <p:cNvSpPr txBox="1"/>
          <p:nvPr>
            <p:ph idx="1" type="body"/>
          </p:nvPr>
        </p:nvSpPr>
        <p:spPr>
          <a:xfrm>
            <a:off x="457200" y="1582615"/>
            <a:ext cx="8229600" cy="4543548"/>
          </a:xfrm>
          <a:prstGeom prst="rect">
            <a:avLst/>
          </a:prstGeom>
          <a:noFill/>
          <a:ln>
            <a:noFill/>
          </a:ln>
        </p:spPr>
        <p:txBody>
          <a:bodyPr anchorCtr="0" anchor="t" bIns="45700" lIns="91425" spcFirstLastPara="1" rIns="91425" wrap="square" tIns="45700">
            <a:noAutofit/>
          </a:bodyPr>
          <a:lstStyle/>
          <a:p>
            <a:pPr indent="-213359" lvl="0" marL="228600" rtl="0" algn="just">
              <a:spcBef>
                <a:spcPts val="0"/>
              </a:spcBef>
              <a:spcAft>
                <a:spcPts val="0"/>
              </a:spcAft>
              <a:buSzPts val="2400"/>
              <a:buFont typeface="Calibri"/>
              <a:buChar char="•"/>
            </a:pPr>
            <a:r>
              <a:rPr lang="en-US"/>
              <a:t>Generally an article published in a newspaper or magazine describes and evaluates the movie. </a:t>
            </a:r>
            <a:endParaRPr/>
          </a:p>
          <a:p>
            <a:pPr indent="-213359" lvl="0" marL="228600" rtl="0" algn="just">
              <a:spcBef>
                <a:spcPts val="0"/>
              </a:spcBef>
              <a:spcAft>
                <a:spcPts val="0"/>
              </a:spcAft>
              <a:buSzPts val="2400"/>
              <a:buFont typeface="Calibri"/>
              <a:buChar char="•"/>
            </a:pPr>
            <a:r>
              <a:rPr lang="en-US"/>
              <a:t>Reviews are typically written by journalists, giving their opinions on the movie. </a:t>
            </a:r>
            <a:endParaRPr/>
          </a:p>
          <a:p>
            <a:pPr indent="-213359" lvl="0" marL="228600" rtl="0" algn="just">
              <a:spcBef>
                <a:spcPts val="0"/>
              </a:spcBef>
              <a:spcAft>
                <a:spcPts val="0"/>
              </a:spcAft>
              <a:buSzPts val="2400"/>
              <a:buFont typeface="Arial"/>
              <a:buChar char="•"/>
            </a:pPr>
            <a:r>
              <a:rPr lang="en-US"/>
              <a:t>Human mind can read and understand whether a review is positive but for movie studios it is difficult to hire employees to simply read and judge movie opinions. So here comes Data Mining and  Machine Learning to reliably extract and classify the sentiment of unstructured movie reviews as </a:t>
            </a:r>
            <a:r>
              <a:rPr b="1" lang="en-US"/>
              <a:t>Positive</a:t>
            </a:r>
            <a:r>
              <a:rPr lang="en-US"/>
              <a:t> and </a:t>
            </a:r>
            <a:r>
              <a:rPr b="1" lang="en-US"/>
              <a:t>Negative </a:t>
            </a:r>
            <a:r>
              <a:rPr lang="en-US"/>
              <a:t>reviews.</a:t>
            </a:r>
            <a:endParaRPr/>
          </a:p>
        </p:txBody>
      </p:sp>
      <p:sp>
        <p:nvSpPr>
          <p:cNvPr id="80" name="Google Shape;80;p12"/>
          <p:cNvSpPr txBox="1"/>
          <p:nvPr>
            <p:ph idx="12" type="sldNum"/>
          </p:nvPr>
        </p:nvSpPr>
        <p:spPr>
          <a:xfrm>
            <a:off x="6567798" y="6370948"/>
            <a:ext cx="2133600" cy="365125"/>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457200" y="119064"/>
            <a:ext cx="6540600" cy="1142400"/>
          </a:xfrm>
          <a:prstGeom prst="rect">
            <a:avLst/>
          </a:prstGeom>
          <a:noFill/>
          <a:ln>
            <a:noFill/>
          </a:ln>
        </p:spPr>
        <p:txBody>
          <a:bodyPr anchorCtr="0" anchor="b" bIns="45700" lIns="91425" spcFirstLastPara="1" rIns="91425" wrap="square" tIns="45700">
            <a:noAutofit/>
          </a:bodyPr>
          <a:lstStyle/>
          <a:p>
            <a:pPr indent="0" lvl="0" marL="0" rtl="0" algn="l">
              <a:lnSpc>
                <a:spcPct val="106250"/>
              </a:lnSpc>
              <a:spcBef>
                <a:spcPts val="0"/>
              </a:spcBef>
              <a:spcAft>
                <a:spcPts val="0"/>
              </a:spcAft>
              <a:buNone/>
            </a:pPr>
            <a:r>
              <a:rPr lang="en-US"/>
              <a:t>DATASET</a:t>
            </a:r>
            <a:endParaRPr/>
          </a:p>
        </p:txBody>
      </p:sp>
      <p:sp>
        <p:nvSpPr>
          <p:cNvPr id="86" name="Google Shape;86;p13"/>
          <p:cNvSpPr txBox="1"/>
          <p:nvPr>
            <p:ph idx="1" type="body"/>
          </p:nvPr>
        </p:nvSpPr>
        <p:spPr>
          <a:xfrm>
            <a:off x="457200" y="1582615"/>
            <a:ext cx="8229600" cy="4543500"/>
          </a:xfrm>
          <a:prstGeom prst="rect">
            <a:avLst/>
          </a:prstGeom>
          <a:noFill/>
          <a:ln>
            <a:noFill/>
          </a:ln>
        </p:spPr>
        <p:txBody>
          <a:bodyPr anchorCtr="0" anchor="t" bIns="45700" lIns="91425" spcFirstLastPara="1" rIns="91425" wrap="square" tIns="45700">
            <a:noAutofit/>
          </a:bodyPr>
          <a:lstStyle/>
          <a:p>
            <a:pPr indent="-213359" lvl="0" marL="228600" rtl="0" algn="just">
              <a:spcBef>
                <a:spcPts val="0"/>
              </a:spcBef>
              <a:spcAft>
                <a:spcPts val="0"/>
              </a:spcAft>
              <a:buSzPts val="2400"/>
              <a:buFont typeface="Calibri"/>
              <a:buChar char="•"/>
            </a:pPr>
            <a:r>
              <a:rPr lang="en-US">
                <a:solidFill>
                  <a:srgbClr val="000000"/>
                </a:solidFill>
                <a:highlight>
                  <a:schemeClr val="lt1"/>
                </a:highlight>
              </a:rPr>
              <a:t>A movie reviews dataset with texts in English language.The dataset is taken from Kaggle. It contains 3,20,000 movie reviews along with other useful data such as the name the genre and the date of the movie.</a:t>
            </a:r>
            <a:r>
              <a:rPr lang="en-US">
                <a:solidFill>
                  <a:srgbClr val="000000"/>
                </a:solidFill>
              </a:rPr>
              <a:t>We have taken the first 50,000 rows for our project.</a:t>
            </a:r>
            <a:endParaRPr>
              <a:solidFill>
                <a:srgbClr val="000000"/>
              </a:solidFill>
            </a:endParaRPr>
          </a:p>
          <a:p>
            <a:pPr indent="0" lvl="0" marL="228600" rtl="0" algn="just">
              <a:spcBef>
                <a:spcPts val="0"/>
              </a:spcBef>
              <a:spcAft>
                <a:spcPts val="0"/>
              </a:spcAft>
              <a:buNone/>
            </a:pPr>
            <a:r>
              <a:t/>
            </a:r>
            <a:endParaRPr>
              <a:solidFill>
                <a:srgbClr val="000000"/>
              </a:solidFill>
            </a:endParaRPr>
          </a:p>
        </p:txBody>
      </p:sp>
      <p:sp>
        <p:nvSpPr>
          <p:cNvPr id="87" name="Google Shape;87;p13"/>
          <p:cNvSpPr txBox="1"/>
          <p:nvPr>
            <p:ph idx="12" type="sldNum"/>
          </p:nvPr>
        </p:nvSpPr>
        <p:spPr>
          <a:xfrm>
            <a:off x="6567798" y="6370948"/>
            <a:ext cx="2133600" cy="365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88" name="Google Shape;88;p13"/>
          <p:cNvPicPr preferRelativeResize="0"/>
          <p:nvPr/>
        </p:nvPicPr>
        <p:blipFill rotWithShape="1">
          <a:blip r:embed="rId3">
            <a:alphaModFix/>
          </a:blip>
          <a:srcRect b="69634" l="0" r="6314" t="0"/>
          <a:stretch/>
        </p:blipFill>
        <p:spPr>
          <a:xfrm>
            <a:off x="112825" y="4276700"/>
            <a:ext cx="8918350" cy="162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457200" y="119064"/>
            <a:ext cx="6540600" cy="1142400"/>
          </a:xfrm>
          <a:prstGeom prst="rect">
            <a:avLst/>
          </a:prstGeom>
          <a:noFill/>
          <a:ln>
            <a:noFill/>
          </a:ln>
        </p:spPr>
        <p:txBody>
          <a:bodyPr anchorCtr="0" anchor="b" bIns="45700" lIns="91425" spcFirstLastPara="1" rIns="91425" wrap="square" tIns="45700">
            <a:noAutofit/>
          </a:bodyPr>
          <a:lstStyle/>
          <a:p>
            <a:pPr indent="0" lvl="0" marL="0" rtl="0" algn="l">
              <a:lnSpc>
                <a:spcPct val="106250"/>
              </a:lnSpc>
              <a:spcBef>
                <a:spcPts val="0"/>
              </a:spcBef>
              <a:spcAft>
                <a:spcPts val="0"/>
              </a:spcAft>
              <a:buNone/>
            </a:pPr>
            <a:r>
              <a:rPr lang="en-US"/>
              <a:t>PROPOSED ARCHITECTURE</a:t>
            </a:r>
            <a:endParaRPr/>
          </a:p>
        </p:txBody>
      </p:sp>
      <p:sp>
        <p:nvSpPr>
          <p:cNvPr id="94" name="Google Shape;94;p14"/>
          <p:cNvSpPr txBox="1"/>
          <p:nvPr>
            <p:ph idx="12" type="sldNum"/>
          </p:nvPr>
        </p:nvSpPr>
        <p:spPr>
          <a:xfrm>
            <a:off x="6567798" y="6370948"/>
            <a:ext cx="2133600" cy="365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95" name="Google Shape;95;p14"/>
          <p:cNvSpPr txBox="1"/>
          <p:nvPr/>
        </p:nvSpPr>
        <p:spPr>
          <a:xfrm>
            <a:off x="457200" y="1741025"/>
            <a:ext cx="4457700" cy="4428000"/>
          </a:xfrm>
          <a:prstGeom prst="rect">
            <a:avLst/>
          </a:prstGeom>
          <a:noFill/>
          <a:ln>
            <a:noFill/>
          </a:ln>
        </p:spPr>
        <p:txBody>
          <a:bodyPr anchorCtr="0" anchor="t" bIns="45700" lIns="91425" spcFirstLastPara="1" rIns="91425" wrap="square" tIns="45700">
            <a:normAutofit fontScale="92500" lnSpcReduction="20000"/>
          </a:bodyPr>
          <a:lstStyle/>
          <a:p>
            <a:pPr indent="-219075" lvl="0" marL="228600" rtl="0" algn="just">
              <a:lnSpc>
                <a:spcPct val="150000"/>
              </a:lnSpc>
              <a:spcBef>
                <a:spcPts val="0"/>
              </a:spcBef>
              <a:spcAft>
                <a:spcPts val="0"/>
              </a:spcAft>
              <a:buClr>
                <a:schemeClr val="accent1"/>
              </a:buClr>
              <a:buSzPct val="100000"/>
              <a:buFont typeface="Calibri"/>
              <a:buChar char="•"/>
            </a:pPr>
            <a:r>
              <a:rPr lang="en-US" sz="2000">
                <a:latin typeface="Calibri"/>
                <a:ea typeface="Calibri"/>
                <a:cs typeface="Calibri"/>
                <a:sym typeface="Calibri"/>
              </a:rPr>
              <a:t>Loading the IMDB dataset</a:t>
            </a:r>
            <a:endParaRPr sz="2000">
              <a:latin typeface="Calibri"/>
              <a:ea typeface="Calibri"/>
              <a:cs typeface="Calibri"/>
              <a:sym typeface="Calibri"/>
            </a:endParaRPr>
          </a:p>
          <a:p>
            <a:pPr indent="-219075" lvl="0" marL="228600" rtl="0" algn="just">
              <a:lnSpc>
                <a:spcPct val="150000"/>
              </a:lnSpc>
              <a:spcBef>
                <a:spcPts val="700"/>
              </a:spcBef>
              <a:spcAft>
                <a:spcPts val="0"/>
              </a:spcAft>
              <a:buClr>
                <a:schemeClr val="accent1"/>
              </a:buClr>
              <a:buSzPct val="100000"/>
              <a:buFont typeface="Calibri"/>
              <a:buChar char="•"/>
            </a:pPr>
            <a:r>
              <a:rPr lang="en-US" sz="2000">
                <a:latin typeface="Calibri"/>
                <a:ea typeface="Calibri"/>
                <a:cs typeface="Calibri"/>
                <a:sym typeface="Calibri"/>
              </a:rPr>
              <a:t>Exploring the data and the variables present to have better understanding  of the data</a:t>
            </a:r>
            <a:endParaRPr sz="2000">
              <a:latin typeface="Calibri"/>
              <a:ea typeface="Calibri"/>
              <a:cs typeface="Calibri"/>
              <a:sym typeface="Calibri"/>
            </a:endParaRPr>
          </a:p>
          <a:p>
            <a:pPr indent="-219075" lvl="0" marL="228600" rtl="0" algn="just">
              <a:lnSpc>
                <a:spcPct val="150000"/>
              </a:lnSpc>
              <a:spcBef>
                <a:spcPts val="700"/>
              </a:spcBef>
              <a:spcAft>
                <a:spcPts val="0"/>
              </a:spcAft>
              <a:buClr>
                <a:schemeClr val="accent1"/>
              </a:buClr>
              <a:buSzPct val="100000"/>
              <a:buFont typeface="Calibri"/>
              <a:buChar char="•"/>
            </a:pPr>
            <a:r>
              <a:rPr lang="en-US" sz="2000">
                <a:latin typeface="Calibri"/>
                <a:ea typeface="Calibri"/>
                <a:cs typeface="Calibri"/>
                <a:sym typeface="Calibri"/>
              </a:rPr>
              <a:t>Data Mining techniques like text mining and retrieval are implemented to clean the documents.</a:t>
            </a:r>
            <a:endParaRPr sz="2000">
              <a:latin typeface="Calibri"/>
              <a:ea typeface="Calibri"/>
              <a:cs typeface="Calibri"/>
              <a:sym typeface="Calibri"/>
            </a:endParaRPr>
          </a:p>
          <a:p>
            <a:pPr indent="-219075" lvl="0" marL="228600" rtl="0" algn="just">
              <a:lnSpc>
                <a:spcPct val="150000"/>
              </a:lnSpc>
              <a:spcBef>
                <a:spcPts val="700"/>
              </a:spcBef>
              <a:spcAft>
                <a:spcPts val="0"/>
              </a:spcAft>
              <a:buClr>
                <a:schemeClr val="accent1"/>
              </a:buClr>
              <a:buSzPct val="100000"/>
              <a:buFont typeface="Calibri"/>
              <a:buChar char="•"/>
            </a:pPr>
            <a:r>
              <a:rPr lang="en-US" sz="2000">
                <a:latin typeface="Calibri"/>
                <a:ea typeface="Calibri"/>
                <a:cs typeface="Calibri"/>
                <a:sym typeface="Calibri"/>
              </a:rPr>
              <a:t>Implementing the Machine Learning models on the processed data.</a:t>
            </a:r>
            <a:endParaRPr sz="2000">
              <a:latin typeface="Calibri"/>
              <a:ea typeface="Calibri"/>
              <a:cs typeface="Calibri"/>
              <a:sym typeface="Calibri"/>
            </a:endParaRPr>
          </a:p>
          <a:p>
            <a:pPr indent="-219075" lvl="0" marL="228600" rtl="0" algn="just">
              <a:lnSpc>
                <a:spcPct val="150000"/>
              </a:lnSpc>
              <a:spcBef>
                <a:spcPts val="700"/>
              </a:spcBef>
              <a:spcAft>
                <a:spcPts val="0"/>
              </a:spcAft>
              <a:buClr>
                <a:schemeClr val="accent1"/>
              </a:buClr>
              <a:buSzPct val="100000"/>
              <a:buChar char="•"/>
            </a:pPr>
            <a:r>
              <a:rPr lang="en-US" sz="2000">
                <a:latin typeface="Calibri"/>
                <a:ea typeface="Calibri"/>
                <a:cs typeface="Calibri"/>
                <a:sym typeface="Calibri"/>
              </a:rPr>
              <a:t>Calculating the accuracy to check whether the reviews are </a:t>
            </a:r>
            <a:r>
              <a:rPr b="1" lang="en-US" sz="2000">
                <a:latin typeface="Calibri"/>
                <a:ea typeface="Calibri"/>
                <a:cs typeface="Calibri"/>
                <a:sym typeface="Calibri"/>
              </a:rPr>
              <a:t>Positive</a:t>
            </a:r>
            <a:r>
              <a:rPr lang="en-US" sz="2000">
                <a:latin typeface="Calibri"/>
                <a:ea typeface="Calibri"/>
                <a:cs typeface="Calibri"/>
                <a:sym typeface="Calibri"/>
              </a:rPr>
              <a:t> or </a:t>
            </a:r>
            <a:r>
              <a:rPr b="1" lang="en-US" sz="2000">
                <a:latin typeface="Calibri"/>
                <a:ea typeface="Calibri"/>
                <a:cs typeface="Calibri"/>
                <a:sym typeface="Calibri"/>
              </a:rPr>
              <a:t>Negative</a:t>
            </a:r>
            <a:endParaRPr b="1" sz="2000">
              <a:latin typeface="Calibri"/>
              <a:ea typeface="Calibri"/>
              <a:cs typeface="Calibri"/>
              <a:sym typeface="Calibri"/>
            </a:endParaRPr>
          </a:p>
        </p:txBody>
      </p:sp>
      <p:pic>
        <p:nvPicPr>
          <p:cNvPr id="96" name="Google Shape;96;p14"/>
          <p:cNvPicPr preferRelativeResize="0"/>
          <p:nvPr/>
        </p:nvPicPr>
        <p:blipFill rotWithShape="1">
          <a:blip r:embed="rId3">
            <a:alphaModFix/>
          </a:blip>
          <a:srcRect b="12135" l="30662" r="45639" t="18241"/>
          <a:stretch/>
        </p:blipFill>
        <p:spPr>
          <a:xfrm>
            <a:off x="5703492" y="1658671"/>
            <a:ext cx="2778900" cy="459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119064"/>
            <a:ext cx="6540600" cy="1142400"/>
          </a:xfrm>
          <a:prstGeom prst="rect">
            <a:avLst/>
          </a:prstGeom>
          <a:noFill/>
          <a:ln>
            <a:noFill/>
          </a:ln>
        </p:spPr>
        <p:txBody>
          <a:bodyPr anchorCtr="0" anchor="b" bIns="45700" lIns="91425" spcFirstLastPara="1" rIns="91425" wrap="square" tIns="45700">
            <a:noAutofit/>
          </a:bodyPr>
          <a:lstStyle/>
          <a:p>
            <a:pPr indent="0" lvl="0" marL="0" rtl="0" algn="l">
              <a:lnSpc>
                <a:spcPct val="106250"/>
              </a:lnSpc>
              <a:spcBef>
                <a:spcPts val="0"/>
              </a:spcBef>
              <a:spcAft>
                <a:spcPts val="0"/>
              </a:spcAft>
              <a:buNone/>
            </a:pPr>
            <a:r>
              <a:rPr lang="en-US"/>
              <a:t>EXPLORATORY DATA ANALYSIS</a:t>
            </a:r>
            <a:endParaRPr/>
          </a:p>
        </p:txBody>
      </p:sp>
      <p:sp>
        <p:nvSpPr>
          <p:cNvPr id="102" name="Google Shape;102;p15"/>
          <p:cNvSpPr txBox="1"/>
          <p:nvPr>
            <p:ph idx="1" type="body"/>
          </p:nvPr>
        </p:nvSpPr>
        <p:spPr>
          <a:xfrm>
            <a:off x="457200" y="1582615"/>
            <a:ext cx="8229600" cy="4543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a:t>One key aspect of Exploratory Data Analysis (EDA) in sentiment analysis of IMDb movie reviews is to uncover patterns and gain initial insights by exploring and visualizing the dataset.</a:t>
            </a:r>
            <a:endParaRPr/>
          </a:p>
          <a:p>
            <a:pPr indent="-213360" lvl="0" marL="1143000" rtl="0" algn="just">
              <a:lnSpc>
                <a:spcPct val="150000"/>
              </a:lnSpc>
              <a:spcBef>
                <a:spcPts val="700"/>
              </a:spcBef>
              <a:spcAft>
                <a:spcPts val="0"/>
              </a:spcAft>
              <a:buSzPts val="2400"/>
              <a:buFont typeface="Calibri"/>
              <a:buChar char="•"/>
            </a:pPr>
            <a:r>
              <a:rPr lang="en-US"/>
              <a:t>Summary of the Dataset.</a:t>
            </a:r>
            <a:endParaRPr/>
          </a:p>
          <a:p>
            <a:pPr indent="-200660" lvl="0" marL="1143000" rtl="0" algn="just">
              <a:lnSpc>
                <a:spcPct val="150000"/>
              </a:lnSpc>
              <a:spcBef>
                <a:spcPts val="700"/>
              </a:spcBef>
              <a:spcAft>
                <a:spcPts val="0"/>
              </a:spcAft>
              <a:buSzPts val="2200"/>
              <a:buFont typeface="Calibri"/>
              <a:buChar char="•"/>
            </a:pPr>
            <a:r>
              <a:rPr lang="en-US"/>
              <a:t>Cleaning the Data</a:t>
            </a:r>
            <a:endParaRPr/>
          </a:p>
          <a:p>
            <a:pPr indent="-200660" lvl="0" marL="1143000" rtl="0" algn="just">
              <a:lnSpc>
                <a:spcPct val="150000"/>
              </a:lnSpc>
              <a:spcBef>
                <a:spcPts val="700"/>
              </a:spcBef>
              <a:spcAft>
                <a:spcPts val="0"/>
              </a:spcAft>
              <a:buSzPts val="2200"/>
              <a:buFont typeface="Calibri"/>
              <a:buChar char="•"/>
            </a:pPr>
            <a:r>
              <a:rPr lang="en-US"/>
              <a:t>Handling Duplicate Rows</a:t>
            </a:r>
            <a:endParaRPr/>
          </a:p>
          <a:p>
            <a:pPr indent="-200660" lvl="0" marL="1143000" rtl="0" algn="just">
              <a:lnSpc>
                <a:spcPct val="150000"/>
              </a:lnSpc>
              <a:spcBef>
                <a:spcPts val="700"/>
              </a:spcBef>
              <a:spcAft>
                <a:spcPts val="0"/>
              </a:spcAft>
              <a:buSzPts val="2200"/>
              <a:buFont typeface="Calibri"/>
              <a:buChar char="•"/>
            </a:pPr>
            <a:r>
              <a:rPr lang="en-US"/>
              <a:t>Column Selection</a:t>
            </a:r>
            <a:endParaRPr/>
          </a:p>
          <a:p>
            <a:pPr indent="-200660" lvl="0" marL="1143000" rtl="0" algn="just">
              <a:lnSpc>
                <a:spcPct val="150000"/>
              </a:lnSpc>
              <a:spcBef>
                <a:spcPts val="700"/>
              </a:spcBef>
              <a:spcAft>
                <a:spcPts val="0"/>
              </a:spcAft>
              <a:buSzPts val="2200"/>
              <a:buFont typeface="Calibri"/>
              <a:buChar char="•"/>
            </a:pPr>
            <a:r>
              <a:rPr lang="en-US"/>
              <a:t>Sentiment Count</a:t>
            </a:r>
            <a:endParaRPr/>
          </a:p>
          <a:p>
            <a:pPr indent="0" lvl="0" marL="228600" rtl="0" algn="just">
              <a:spcBef>
                <a:spcPts val="0"/>
              </a:spcBef>
              <a:spcAft>
                <a:spcPts val="0"/>
              </a:spcAft>
              <a:buNone/>
            </a:pPr>
            <a:r>
              <a:t/>
            </a:r>
            <a:endParaRPr/>
          </a:p>
        </p:txBody>
      </p:sp>
      <p:sp>
        <p:nvSpPr>
          <p:cNvPr id="103" name="Google Shape;103;p15"/>
          <p:cNvSpPr txBox="1"/>
          <p:nvPr>
            <p:ph idx="12" type="sldNum"/>
          </p:nvPr>
        </p:nvSpPr>
        <p:spPr>
          <a:xfrm>
            <a:off x="6567798" y="6370948"/>
            <a:ext cx="2133600" cy="365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457200" y="119064"/>
            <a:ext cx="6540600" cy="1142400"/>
          </a:xfrm>
          <a:prstGeom prst="rect">
            <a:avLst/>
          </a:prstGeom>
          <a:noFill/>
          <a:ln>
            <a:noFill/>
          </a:ln>
        </p:spPr>
        <p:txBody>
          <a:bodyPr anchorCtr="0" anchor="b" bIns="45700" lIns="91425" spcFirstLastPara="1" rIns="91425" wrap="square" tIns="45700">
            <a:noAutofit/>
          </a:bodyPr>
          <a:lstStyle/>
          <a:p>
            <a:pPr indent="0" lvl="0" marL="0" rtl="0" algn="l">
              <a:lnSpc>
                <a:spcPct val="106250"/>
              </a:lnSpc>
              <a:spcBef>
                <a:spcPts val="0"/>
              </a:spcBef>
              <a:spcAft>
                <a:spcPts val="0"/>
              </a:spcAft>
              <a:buNone/>
            </a:pPr>
            <a:r>
              <a:rPr lang="en-US"/>
              <a:t>NATURAL LANGUAGE PROCESSING</a:t>
            </a:r>
            <a:endParaRPr/>
          </a:p>
        </p:txBody>
      </p:sp>
      <p:sp>
        <p:nvSpPr>
          <p:cNvPr id="109" name="Google Shape;109;p16"/>
          <p:cNvSpPr txBox="1"/>
          <p:nvPr>
            <p:ph idx="1" type="body"/>
          </p:nvPr>
        </p:nvSpPr>
        <p:spPr>
          <a:xfrm>
            <a:off x="457200" y="1582615"/>
            <a:ext cx="8229600" cy="4543500"/>
          </a:xfrm>
          <a:prstGeom prst="rect">
            <a:avLst/>
          </a:prstGeom>
          <a:noFill/>
          <a:ln>
            <a:noFill/>
          </a:ln>
        </p:spPr>
        <p:txBody>
          <a:bodyPr anchorCtr="0" anchor="t" bIns="45700" lIns="91425" spcFirstLastPara="1" rIns="91425" wrap="square" tIns="45700">
            <a:noAutofit/>
          </a:bodyPr>
          <a:lstStyle/>
          <a:p>
            <a:pPr indent="-396240" lvl="0" marL="457200" rtl="0" algn="just">
              <a:spcBef>
                <a:spcPts val="0"/>
              </a:spcBef>
              <a:spcAft>
                <a:spcPts val="0"/>
              </a:spcAft>
              <a:buSzPts val="2640"/>
              <a:buChar char="•"/>
            </a:pPr>
            <a:r>
              <a:rPr lang="en-US"/>
              <a:t>Natural Language Processing, or NLP for short, is broadly defined as the automatic manipulation of natural language, like speech and text, by software.</a:t>
            </a:r>
            <a:endParaRPr/>
          </a:p>
          <a:p>
            <a:pPr indent="-396240" lvl="0" marL="457200" rtl="0" algn="just">
              <a:spcBef>
                <a:spcPts val="0"/>
              </a:spcBef>
              <a:spcAft>
                <a:spcPts val="0"/>
              </a:spcAft>
              <a:buSzPts val="2640"/>
              <a:buChar char="•"/>
            </a:pPr>
            <a:r>
              <a:rPr lang="en-US"/>
              <a:t>Natural language processing has the ability to interrogate the data with natural language text or voice.</a:t>
            </a:r>
            <a:endParaRPr/>
          </a:p>
          <a:p>
            <a:pPr indent="0" lvl="0" marL="0" rtl="0" algn="just">
              <a:spcBef>
                <a:spcPts val="0"/>
              </a:spcBef>
              <a:spcAft>
                <a:spcPts val="0"/>
              </a:spcAft>
              <a:buNone/>
            </a:pPr>
            <a:r>
              <a:t/>
            </a:r>
            <a:endParaRPr sz="2000">
              <a:solidFill>
                <a:srgbClr val="595959"/>
              </a:solidFill>
              <a:latin typeface="Gill Sans"/>
              <a:ea typeface="Gill Sans"/>
              <a:cs typeface="Gill Sans"/>
              <a:sym typeface="Gill Sans"/>
            </a:endParaRPr>
          </a:p>
        </p:txBody>
      </p:sp>
      <p:sp>
        <p:nvSpPr>
          <p:cNvPr id="110" name="Google Shape;110;p16"/>
          <p:cNvSpPr txBox="1"/>
          <p:nvPr>
            <p:ph idx="12" type="sldNum"/>
          </p:nvPr>
        </p:nvSpPr>
        <p:spPr>
          <a:xfrm>
            <a:off x="6567798" y="6370948"/>
            <a:ext cx="2133600" cy="365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11" name="Google Shape;111;p16"/>
          <p:cNvPicPr preferRelativeResize="0"/>
          <p:nvPr/>
        </p:nvPicPr>
        <p:blipFill rotWithShape="1">
          <a:blip r:embed="rId3">
            <a:alphaModFix/>
          </a:blip>
          <a:srcRect b="27682" l="12081" r="28666" t="0"/>
          <a:stretch/>
        </p:blipFill>
        <p:spPr>
          <a:xfrm>
            <a:off x="2799776" y="3691724"/>
            <a:ext cx="3544424" cy="243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7"/>
          <p:cNvPicPr preferRelativeResize="0"/>
          <p:nvPr/>
        </p:nvPicPr>
        <p:blipFill>
          <a:blip r:embed="rId3">
            <a:alphaModFix/>
          </a:blip>
          <a:stretch>
            <a:fillRect/>
          </a:stretch>
        </p:blipFill>
        <p:spPr>
          <a:xfrm>
            <a:off x="2652063" y="1527713"/>
            <a:ext cx="3839875" cy="3839875"/>
          </a:xfrm>
          <a:prstGeom prst="rect">
            <a:avLst/>
          </a:prstGeom>
          <a:noFill/>
          <a:ln>
            <a:noFill/>
          </a:ln>
        </p:spPr>
      </p:pic>
      <p:sp>
        <p:nvSpPr>
          <p:cNvPr id="118" name="Google Shape;118;p17"/>
          <p:cNvSpPr txBox="1"/>
          <p:nvPr/>
        </p:nvSpPr>
        <p:spPr>
          <a:xfrm>
            <a:off x="1337963" y="420900"/>
            <a:ext cx="67764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900"/>
              </a:spcAft>
              <a:buNone/>
            </a:pPr>
            <a:r>
              <a:rPr lang="en-US" sz="1800">
                <a:solidFill>
                  <a:srgbClr val="555555"/>
                </a:solidFill>
                <a:latin typeface="Gill Sans"/>
                <a:ea typeface="Gill Sans"/>
                <a:cs typeface="Gill Sans"/>
                <a:sym typeface="Gill Sans"/>
              </a:rPr>
              <a:t>"I watched this movie, and I must say it was absolutely terrible. I didn't enjoy a single moment."</a:t>
            </a:r>
            <a:endParaRPr sz="2000">
              <a:solidFill>
                <a:srgbClr val="555555"/>
              </a:solidFill>
              <a:latin typeface="Gill Sans"/>
              <a:ea typeface="Gill Sans"/>
              <a:cs typeface="Gill Sans"/>
              <a:sym typeface="Gill Sans"/>
            </a:endParaRPr>
          </a:p>
        </p:txBody>
      </p:sp>
      <p:cxnSp>
        <p:nvCxnSpPr>
          <p:cNvPr id="119" name="Google Shape;119;p17"/>
          <p:cNvCxnSpPr>
            <a:endCxn id="118" idx="2"/>
          </p:cNvCxnSpPr>
          <p:nvPr/>
        </p:nvCxnSpPr>
        <p:spPr>
          <a:xfrm rot="-5400000">
            <a:off x="4020563" y="1508400"/>
            <a:ext cx="1012800" cy="398400"/>
          </a:xfrm>
          <a:prstGeom prst="bentConnector3">
            <a:avLst>
              <a:gd fmla="val 50000" name="adj1"/>
            </a:avLst>
          </a:prstGeom>
          <a:noFill/>
          <a:ln cap="flat" cmpd="sng" w="28575">
            <a:solidFill>
              <a:srgbClr val="FF0000"/>
            </a:solidFill>
            <a:prstDash val="solid"/>
            <a:round/>
            <a:headEnd len="med" w="med" type="oval"/>
            <a:tailEnd len="med" w="med" type="oval"/>
          </a:ln>
        </p:spPr>
      </p:cxnSp>
      <p:sp>
        <p:nvSpPr>
          <p:cNvPr id="120" name="Google Shape;120;p17"/>
          <p:cNvSpPr txBox="1"/>
          <p:nvPr/>
        </p:nvSpPr>
        <p:spPr>
          <a:xfrm>
            <a:off x="5713700" y="1007400"/>
            <a:ext cx="34302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900"/>
              </a:spcAft>
              <a:buNone/>
            </a:pPr>
            <a:r>
              <a:rPr lang="en-US" sz="1300">
                <a:solidFill>
                  <a:srgbClr val="555555"/>
                </a:solidFill>
                <a:latin typeface="Roboto"/>
                <a:ea typeface="Roboto"/>
                <a:cs typeface="Roboto"/>
                <a:sym typeface="Roboto"/>
              </a:rPr>
              <a:t>[</a:t>
            </a:r>
            <a:r>
              <a:rPr lang="en-US">
                <a:solidFill>
                  <a:srgbClr val="555555"/>
                </a:solidFill>
                <a:latin typeface="Gill Sans"/>
                <a:ea typeface="Gill Sans"/>
                <a:cs typeface="Gill Sans"/>
                <a:sym typeface="Gill Sans"/>
              </a:rPr>
              <a:t>"I", "watched", "this", "movie", ",", "and", "I", "must", "say", "it", "was", "absolutely", "terrible", ".", "I", "didn't", "enjoy", "a", "single", "moment", "."]</a:t>
            </a:r>
            <a:endParaRPr sz="1600">
              <a:solidFill>
                <a:srgbClr val="555555"/>
              </a:solidFill>
              <a:latin typeface="Gill Sans"/>
              <a:ea typeface="Gill Sans"/>
              <a:cs typeface="Gill Sans"/>
              <a:sym typeface="Gill Sans"/>
            </a:endParaRPr>
          </a:p>
        </p:txBody>
      </p:sp>
      <p:sp>
        <p:nvSpPr>
          <p:cNvPr id="121" name="Google Shape;121;p17"/>
          <p:cNvSpPr txBox="1"/>
          <p:nvPr/>
        </p:nvSpPr>
        <p:spPr>
          <a:xfrm>
            <a:off x="6195875" y="2493150"/>
            <a:ext cx="29481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900"/>
              </a:spcAft>
              <a:buNone/>
            </a:pPr>
            <a:r>
              <a:rPr lang="en-US">
                <a:solidFill>
                  <a:srgbClr val="555555"/>
                </a:solidFill>
                <a:latin typeface="Gill Sans"/>
                <a:ea typeface="Gill Sans"/>
                <a:cs typeface="Gill Sans"/>
                <a:sym typeface="Gill Sans"/>
              </a:rPr>
              <a:t>["watched", "movie", ",", "must", "say", "absolutely", "terrible", ".", "didn't", "enjoy", "single", "moment", "."]</a:t>
            </a:r>
            <a:endParaRPr>
              <a:solidFill>
                <a:srgbClr val="555555"/>
              </a:solidFill>
              <a:latin typeface="Gill Sans"/>
              <a:ea typeface="Gill Sans"/>
              <a:cs typeface="Gill Sans"/>
              <a:sym typeface="Gill Sans"/>
            </a:endParaRPr>
          </a:p>
        </p:txBody>
      </p:sp>
      <p:cxnSp>
        <p:nvCxnSpPr>
          <p:cNvPr id="122" name="Google Shape;122;p17"/>
          <p:cNvCxnSpPr>
            <a:stCxn id="117" idx="3"/>
            <a:endCxn id="121" idx="2"/>
          </p:cNvCxnSpPr>
          <p:nvPr/>
        </p:nvCxnSpPr>
        <p:spPr>
          <a:xfrm flipH="1" rot="10800000">
            <a:off x="6491937" y="3388850"/>
            <a:ext cx="1178100" cy="58800"/>
          </a:xfrm>
          <a:prstGeom prst="bentConnector2">
            <a:avLst/>
          </a:prstGeom>
          <a:noFill/>
          <a:ln cap="flat" cmpd="sng" w="28575">
            <a:solidFill>
              <a:srgbClr val="FF0000"/>
            </a:solidFill>
            <a:prstDash val="solid"/>
            <a:round/>
            <a:headEnd len="med" w="med" type="oval"/>
            <a:tailEnd len="med" w="med" type="oval"/>
          </a:ln>
        </p:spPr>
      </p:cxnSp>
      <p:pic>
        <p:nvPicPr>
          <p:cNvPr id="123" name="Google Shape;123;p17"/>
          <p:cNvPicPr preferRelativeResize="0"/>
          <p:nvPr/>
        </p:nvPicPr>
        <p:blipFill>
          <a:blip r:embed="rId4">
            <a:alphaModFix/>
          </a:blip>
          <a:stretch>
            <a:fillRect/>
          </a:stretch>
        </p:blipFill>
        <p:spPr>
          <a:xfrm>
            <a:off x="4842534" y="5325500"/>
            <a:ext cx="4050642" cy="1462625"/>
          </a:xfrm>
          <a:prstGeom prst="rect">
            <a:avLst/>
          </a:prstGeom>
          <a:noFill/>
          <a:ln>
            <a:noFill/>
          </a:ln>
        </p:spPr>
      </p:pic>
      <p:sp>
        <p:nvSpPr>
          <p:cNvPr id="124" name="Google Shape;124;p17"/>
          <p:cNvSpPr txBox="1"/>
          <p:nvPr/>
        </p:nvSpPr>
        <p:spPr>
          <a:xfrm>
            <a:off x="6195875" y="3909325"/>
            <a:ext cx="29481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900"/>
              </a:spcAft>
              <a:buNone/>
            </a:pPr>
            <a:r>
              <a:rPr lang="en-US">
                <a:solidFill>
                  <a:srgbClr val="555555"/>
                </a:solidFill>
                <a:latin typeface="Gill Sans"/>
                <a:ea typeface="Gill Sans"/>
                <a:cs typeface="Gill Sans"/>
                <a:sym typeface="Gill Sans"/>
              </a:rPr>
              <a:t>["watched", "movie", ",", "must", "say", "not", "absolutely", "good", ".", "not", "enjoy", "single", "moment", "."]</a:t>
            </a:r>
            <a:endParaRPr sz="1800">
              <a:solidFill>
                <a:srgbClr val="555555"/>
              </a:solidFill>
              <a:latin typeface="Gill Sans"/>
              <a:ea typeface="Gill Sans"/>
              <a:cs typeface="Gill Sans"/>
              <a:sym typeface="Gill Sans"/>
            </a:endParaRPr>
          </a:p>
        </p:txBody>
      </p:sp>
      <p:cxnSp>
        <p:nvCxnSpPr>
          <p:cNvPr id="125" name="Google Shape;125;p17"/>
          <p:cNvCxnSpPr>
            <a:endCxn id="124" idx="2"/>
          </p:cNvCxnSpPr>
          <p:nvPr/>
        </p:nvCxnSpPr>
        <p:spPr>
          <a:xfrm flipH="1" rot="10800000">
            <a:off x="5617625" y="4805125"/>
            <a:ext cx="2052300" cy="30900"/>
          </a:xfrm>
          <a:prstGeom prst="bentConnector2">
            <a:avLst/>
          </a:prstGeom>
          <a:noFill/>
          <a:ln cap="flat" cmpd="sng" w="28575">
            <a:solidFill>
              <a:srgbClr val="FF0000"/>
            </a:solidFill>
            <a:prstDash val="solid"/>
            <a:round/>
            <a:headEnd len="med" w="med" type="oval"/>
            <a:tailEnd len="med" w="med" type="oval"/>
          </a:ln>
        </p:spPr>
      </p:cxnSp>
      <p:sp>
        <p:nvSpPr>
          <p:cNvPr id="126" name="Google Shape;126;p17"/>
          <p:cNvSpPr txBox="1"/>
          <p:nvPr/>
        </p:nvSpPr>
        <p:spPr>
          <a:xfrm>
            <a:off x="15675" y="5131800"/>
            <a:ext cx="37638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900"/>
              </a:spcAft>
              <a:buNone/>
            </a:pPr>
            <a:r>
              <a:rPr lang="en-US">
                <a:solidFill>
                  <a:srgbClr val="555555"/>
                </a:solidFill>
                <a:latin typeface="Gill Sans"/>
                <a:ea typeface="Gill Sans"/>
                <a:cs typeface="Gill Sans"/>
                <a:sym typeface="Gill Sans"/>
              </a:rPr>
              <a:t>["watch", "movi", ",", "must", "say", "not", "absolut", "good", ".", "not", "enjoy", "singl", "moment", "."]</a:t>
            </a:r>
            <a:endParaRPr>
              <a:solidFill>
                <a:srgbClr val="555555"/>
              </a:solidFill>
              <a:latin typeface="Gill Sans"/>
              <a:ea typeface="Gill Sans"/>
              <a:cs typeface="Gill Sans"/>
              <a:sym typeface="Gill Sans"/>
            </a:endParaRPr>
          </a:p>
        </p:txBody>
      </p:sp>
      <p:sp>
        <p:nvSpPr>
          <p:cNvPr id="127" name="Google Shape;127;p17"/>
          <p:cNvSpPr txBox="1"/>
          <p:nvPr/>
        </p:nvSpPr>
        <p:spPr>
          <a:xfrm>
            <a:off x="15675" y="3272225"/>
            <a:ext cx="2810700" cy="129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600">
                <a:solidFill>
                  <a:srgbClr val="555555"/>
                </a:solidFill>
                <a:latin typeface="Gill Sans"/>
                <a:ea typeface="Gill Sans"/>
                <a:cs typeface="Gill Sans"/>
                <a:sym typeface="Gill Sans"/>
              </a:rPr>
              <a:t>[Positive, Negative, Neutral]</a:t>
            </a:r>
            <a:endParaRPr sz="1600">
              <a:solidFill>
                <a:srgbClr val="555555"/>
              </a:solidFill>
              <a:latin typeface="Gill Sans"/>
              <a:ea typeface="Gill Sans"/>
              <a:cs typeface="Gill Sans"/>
              <a:sym typeface="Gill Sans"/>
            </a:endParaRPr>
          </a:p>
          <a:p>
            <a:pPr indent="0" lvl="0" marL="0" rtl="0" algn="l">
              <a:lnSpc>
                <a:spcPct val="115000"/>
              </a:lnSpc>
              <a:spcBef>
                <a:spcPts val="900"/>
              </a:spcBef>
              <a:spcAft>
                <a:spcPts val="900"/>
              </a:spcAft>
              <a:buNone/>
            </a:pPr>
            <a:r>
              <a:rPr lang="en-US">
                <a:solidFill>
                  <a:srgbClr val="555555"/>
                </a:solidFill>
                <a:latin typeface="Gill Sans"/>
                <a:ea typeface="Gill Sans"/>
                <a:cs typeface="Gill Sans"/>
                <a:sym typeface="Gill Sans"/>
              </a:rPr>
              <a:t>Positive: 0.2 </a:t>
            </a:r>
            <a:br>
              <a:rPr lang="en-US">
                <a:solidFill>
                  <a:srgbClr val="555555"/>
                </a:solidFill>
                <a:latin typeface="Gill Sans"/>
                <a:ea typeface="Gill Sans"/>
                <a:cs typeface="Gill Sans"/>
                <a:sym typeface="Gill Sans"/>
              </a:rPr>
            </a:br>
            <a:r>
              <a:rPr lang="en-US">
                <a:solidFill>
                  <a:srgbClr val="555555"/>
                </a:solidFill>
                <a:latin typeface="Gill Sans"/>
                <a:ea typeface="Gill Sans"/>
                <a:cs typeface="Gill Sans"/>
                <a:sym typeface="Gill Sans"/>
              </a:rPr>
              <a:t>Negative: 0.75 </a:t>
            </a:r>
            <a:br>
              <a:rPr lang="en-US">
                <a:solidFill>
                  <a:srgbClr val="555555"/>
                </a:solidFill>
                <a:latin typeface="Gill Sans"/>
                <a:ea typeface="Gill Sans"/>
                <a:cs typeface="Gill Sans"/>
                <a:sym typeface="Gill Sans"/>
              </a:rPr>
            </a:br>
            <a:r>
              <a:rPr lang="en-US">
                <a:solidFill>
                  <a:srgbClr val="555555"/>
                </a:solidFill>
                <a:latin typeface="Gill Sans"/>
                <a:ea typeface="Gill Sans"/>
                <a:cs typeface="Gill Sans"/>
                <a:sym typeface="Gill Sans"/>
              </a:rPr>
              <a:t>Neutral: 0.05</a:t>
            </a:r>
            <a:endParaRPr sz="1800">
              <a:solidFill>
                <a:srgbClr val="555555"/>
              </a:solidFill>
              <a:latin typeface="Gill Sans"/>
              <a:ea typeface="Gill Sans"/>
              <a:cs typeface="Gill Sans"/>
              <a:sym typeface="Gill Sans"/>
            </a:endParaRPr>
          </a:p>
        </p:txBody>
      </p:sp>
      <p:cxnSp>
        <p:nvCxnSpPr>
          <p:cNvPr id="128" name="Google Shape;128;p17"/>
          <p:cNvCxnSpPr/>
          <p:nvPr/>
        </p:nvCxnSpPr>
        <p:spPr>
          <a:xfrm flipH="1" rot="10800000">
            <a:off x="4966050" y="1858500"/>
            <a:ext cx="2054100" cy="594600"/>
          </a:xfrm>
          <a:prstGeom prst="bentConnector3">
            <a:avLst>
              <a:gd fmla="val 50000" name="adj1"/>
            </a:avLst>
          </a:prstGeom>
          <a:noFill/>
          <a:ln cap="flat" cmpd="sng" w="28575">
            <a:solidFill>
              <a:srgbClr val="FF0000"/>
            </a:solidFill>
            <a:prstDash val="solid"/>
            <a:round/>
            <a:headEnd len="med" w="med" type="oval"/>
            <a:tailEnd len="med" w="med" type="oval"/>
          </a:ln>
        </p:spPr>
      </p:cxnSp>
      <p:cxnSp>
        <p:nvCxnSpPr>
          <p:cNvPr id="129" name="Google Shape;129;p17"/>
          <p:cNvCxnSpPr>
            <a:endCxn id="126" idx="2"/>
          </p:cNvCxnSpPr>
          <p:nvPr/>
        </p:nvCxnSpPr>
        <p:spPr>
          <a:xfrm flipH="1">
            <a:off x="1897575" y="5008800"/>
            <a:ext cx="2017800" cy="1018800"/>
          </a:xfrm>
          <a:prstGeom prst="bentConnector4">
            <a:avLst>
              <a:gd fmla="val 3368" name="adj1"/>
              <a:gd fmla="val 123373" name="adj2"/>
            </a:avLst>
          </a:prstGeom>
          <a:noFill/>
          <a:ln cap="flat" cmpd="sng" w="28575">
            <a:solidFill>
              <a:srgbClr val="FF0000"/>
            </a:solidFill>
            <a:prstDash val="solid"/>
            <a:round/>
            <a:headEnd len="med" w="med" type="oval"/>
            <a:tailEnd len="med" w="med" type="oval"/>
          </a:ln>
        </p:spPr>
      </p:cxnSp>
      <p:cxnSp>
        <p:nvCxnSpPr>
          <p:cNvPr id="130" name="Google Shape;130;p17"/>
          <p:cNvCxnSpPr>
            <a:endCxn id="127" idx="2"/>
          </p:cNvCxnSpPr>
          <p:nvPr/>
        </p:nvCxnSpPr>
        <p:spPr>
          <a:xfrm flipH="1">
            <a:off x="1421025" y="4330625"/>
            <a:ext cx="1639200" cy="236100"/>
          </a:xfrm>
          <a:prstGeom prst="bentConnector4">
            <a:avLst>
              <a:gd fmla="val 7133" name="adj1"/>
              <a:gd fmla="val 200858" name="adj2"/>
            </a:avLst>
          </a:prstGeom>
          <a:noFill/>
          <a:ln cap="flat" cmpd="sng" w="28575">
            <a:solidFill>
              <a:srgbClr val="FF0000"/>
            </a:solidFill>
            <a:prstDash val="solid"/>
            <a:round/>
            <a:headEnd len="med" w="med" type="oval"/>
            <a:tailEnd len="med" w="med" type="oval"/>
          </a:ln>
        </p:spPr>
      </p:cxnSp>
      <p:sp>
        <p:nvSpPr>
          <p:cNvPr id="131" name="Google Shape;131;p17"/>
          <p:cNvSpPr txBox="1"/>
          <p:nvPr/>
        </p:nvSpPr>
        <p:spPr>
          <a:xfrm>
            <a:off x="15675" y="1412650"/>
            <a:ext cx="3430200" cy="158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Clr>
                <a:schemeClr val="dk1"/>
              </a:buClr>
              <a:buSzPts val="1100"/>
              <a:buFont typeface="Arial"/>
              <a:buNone/>
            </a:pPr>
            <a:r>
              <a:rPr lang="en-US">
                <a:solidFill>
                  <a:srgbClr val="555555"/>
                </a:solidFill>
                <a:latin typeface="Gill Sans"/>
                <a:ea typeface="Gill Sans"/>
                <a:cs typeface="Gill Sans"/>
                <a:sym typeface="Gill Sans"/>
              </a:rPr>
              <a:t>Sentiment Class: Negative</a:t>
            </a:r>
            <a:endParaRPr>
              <a:solidFill>
                <a:srgbClr val="555555"/>
              </a:solidFill>
              <a:latin typeface="Gill Sans"/>
              <a:ea typeface="Gill Sans"/>
              <a:cs typeface="Gill Sans"/>
              <a:sym typeface="Gill Sans"/>
            </a:endParaRPr>
          </a:p>
          <a:p>
            <a:pPr indent="0" lvl="0" marL="0" rtl="0" algn="l">
              <a:lnSpc>
                <a:spcPct val="115000"/>
              </a:lnSpc>
              <a:spcBef>
                <a:spcPts val="1500"/>
              </a:spcBef>
              <a:spcAft>
                <a:spcPts val="1500"/>
              </a:spcAft>
              <a:buNone/>
            </a:pPr>
            <a:r>
              <a:rPr lang="en-US">
                <a:solidFill>
                  <a:srgbClr val="555555"/>
                </a:solidFill>
                <a:latin typeface="Gill Sans"/>
                <a:ea typeface="Gill Sans"/>
                <a:cs typeface="Gill Sans"/>
                <a:sym typeface="Gill Sans"/>
              </a:rPr>
              <a:t>The sentiment analysis model classifies the sentence as Negative due to the presence of the negative sentiment word "terrible" and the negation term "not" before "enjoy."</a:t>
            </a:r>
            <a:endParaRPr sz="1600">
              <a:solidFill>
                <a:srgbClr val="555555"/>
              </a:solidFill>
              <a:latin typeface="Gill Sans"/>
              <a:ea typeface="Gill Sans"/>
              <a:cs typeface="Gill Sans"/>
              <a:sym typeface="Gill Sans"/>
            </a:endParaRPr>
          </a:p>
        </p:txBody>
      </p:sp>
      <p:cxnSp>
        <p:nvCxnSpPr>
          <p:cNvPr id="132" name="Google Shape;132;p17"/>
          <p:cNvCxnSpPr>
            <a:endCxn id="131" idx="2"/>
          </p:cNvCxnSpPr>
          <p:nvPr/>
        </p:nvCxnSpPr>
        <p:spPr>
          <a:xfrm rot="10800000">
            <a:off x="1730775" y="2996350"/>
            <a:ext cx="1368300" cy="217200"/>
          </a:xfrm>
          <a:prstGeom prst="bentConnector2">
            <a:avLst/>
          </a:prstGeom>
          <a:noFill/>
          <a:ln cap="flat" cmpd="sng" w="28575">
            <a:solidFill>
              <a:srgbClr val="FF0000"/>
            </a:solidFill>
            <a:prstDash val="solid"/>
            <a:round/>
            <a:headEnd len="med" w="med" type="oval"/>
            <a:tailEnd len="med" w="med" type="oval"/>
          </a:ln>
        </p:spPr>
      </p:cxnSp>
      <p:pic>
        <p:nvPicPr>
          <p:cNvPr id="133" name="Google Shape;133;p17"/>
          <p:cNvPicPr preferRelativeResize="0"/>
          <p:nvPr/>
        </p:nvPicPr>
        <p:blipFill>
          <a:blip r:embed="rId5">
            <a:alphaModFix/>
          </a:blip>
          <a:stretch>
            <a:fillRect/>
          </a:stretch>
        </p:blipFill>
        <p:spPr>
          <a:xfrm>
            <a:off x="914616" y="1592375"/>
            <a:ext cx="1012800" cy="1012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EEP">
  <a:themeElements>
    <a:clrScheme name="Custom 3">
      <a:dk1>
        <a:srgbClr val="000000"/>
      </a:dk1>
      <a:lt1>
        <a:srgbClr val="FFFFFF"/>
      </a:lt1>
      <a:dk2>
        <a:srgbClr val="19223D"/>
      </a:dk2>
      <a:lt2>
        <a:srgbClr val="EEECE1"/>
      </a:lt2>
      <a:accent1>
        <a:srgbClr val="E51A2D"/>
      </a:accent1>
      <a:accent2>
        <a:srgbClr val="006EA8"/>
      </a:accent2>
      <a:accent3>
        <a:srgbClr val="687C2C"/>
      </a:accent3>
      <a:accent4>
        <a:srgbClr val="DE6221"/>
      </a:accent4>
      <a:accent5>
        <a:srgbClr val="401D50"/>
      </a:accent5>
      <a:accent6>
        <a:srgbClr val="F8CE5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