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 Reddy Bokka" userId="5b7e04ea8d58f741" providerId="LiveId" clId="{8FC285B4-63CB-466B-AC5D-C9284B3A240B}"/>
    <pc:docChg chg="delSld">
      <pc:chgData name="Keerthi Reddy Bokka" userId="5b7e04ea8d58f741" providerId="LiveId" clId="{8FC285B4-63CB-466B-AC5D-C9284B3A240B}" dt="2025-06-24T20:46:48.084" v="0" actId="2696"/>
      <pc:docMkLst>
        <pc:docMk/>
      </pc:docMkLst>
      <pc:sldChg chg="del">
        <pc:chgData name="Keerthi Reddy Bokka" userId="5b7e04ea8d58f741" providerId="LiveId" clId="{8FC285B4-63CB-466B-AC5D-C9284B3A240B}" dt="2025-06-24T20:46:48.084" v="0" actId="2696"/>
        <pc:sldMkLst>
          <pc:docMk/>
          <pc:sldMk cId="192981970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4C1D-923B-624F-D6F1-7298AAD9E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FFCA5-61D3-8EF4-02F9-F0B786C4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78DA-414F-59A8-7BC1-84221ACB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B412-4534-CB5D-378E-380B25A5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D318-D354-6F1E-A3F0-07BB0FE0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8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DC3D-9E2D-2DCF-9DA1-AD1073C5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7B2AB-AAEE-E75E-0E80-9051C667D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54D5-6B4C-CB18-C4E7-9D0000A3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FF96-DE5B-254E-73FE-C6488C80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262A-967F-ACA2-FB0D-26272A3E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5809A-97ED-4E3B-0A11-9D33C9788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5199F-62F9-9FA6-E00E-3610EE4CC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DD8F-A836-044C-7D94-B5694559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3B4BA-A44B-285E-F024-280B44C6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1C4B9-7E3C-1544-6F78-0AFEECB2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AB9D-73DB-0063-0E2F-745127F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D186-27C7-78D0-E0C2-7958EBBF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C7A8-78EF-98C9-674E-514A0C31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9782-94EE-EFC7-8C89-BEE0116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4A63-D513-D76D-2843-5A1F59F2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4DE7-8AD8-67FE-ADF3-5D3CE8F0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3789E-6A2D-754F-929A-797B62251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6797-58A7-4DCB-F135-11F05607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5D1A5-7E1A-2721-7751-E058AB4B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3DB0-89AD-85A1-A701-19DDDA82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88A7-8E60-8DB3-BD4D-6BF0E089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98A5-D4E4-CA4E-FAF5-C0E1F775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485EE-A94F-C363-281E-D37BB8B93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EA9E4-0BE5-E02E-A0B8-E7A17DCB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3E34-FA22-1865-68BC-9BFDB582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BD63E-F146-3B5C-11A5-BA223D38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314F-1C70-AD41-8336-E22D0AF1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C6CE-4EE8-0C50-848B-653BDCD6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4AA6-510E-90F1-CB16-A9BAC4BC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37B9A-BDC9-CA49-B96D-ECC9C501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A84F7-DF37-FAFE-0234-C6D6968AB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96EC3-CEC7-09F2-6384-18196340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0D628-C7B4-C643-D1B4-05A7650B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A067-DAF0-2A2D-5FD2-CCCBD8849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069B-013D-7CDC-CE0D-B00609EC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29F9C-3115-52D1-121D-32C88555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EDA98-9A15-5D16-F1FE-717667E8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E7AD-1D46-2790-67BE-E4AAA673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92344-B9D7-19FD-7625-F18C31C8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D5B2C-3B2E-928E-EE79-37F0504C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820B7-EA53-0029-B59D-3056F47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8401-A42F-2E52-894F-F49751C6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C703-6E00-327F-6359-59ED0CDC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9D59-392C-C891-713D-0BEA0A6F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4ACC2-0A25-A21A-EDF8-F8EB11E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CB97-802C-85BB-3C8E-0E3FE8F6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D400E-8432-434B-4D6A-A4440E9E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A995-DD84-3FB7-68D5-B9D71FEA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77A52-ACDA-0A48-2B15-0B2D20637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EB965-7C91-F438-8A71-BA94AF8D0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C719-21CD-08D1-D480-84CB1A06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152A-7A85-2DCC-58DE-4F68906C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26A71-1E31-4523-5579-D4783314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1A9EC-1A50-FEC8-6A9E-E22AF9E3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A6D6-1D3B-8357-83EB-933F6D0F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F1A6-661A-C904-102B-369A96D1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9DF1E-2B7A-4B0A-9342-B6F2DFA0168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DDC6-7B82-9182-F4CF-47C29AD99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A1CA3-FFC4-A56F-B964-CB61416EF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227B6-6B19-40E7-AAA7-A8983A692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6329-B867-61D6-817C-DB0010CE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37"/>
            <a:ext cx="10515600" cy="5168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buying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C542D-1194-9ADC-F836-4968F677A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20" y="890644"/>
            <a:ext cx="5398936" cy="3721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E1050-7EDE-94EB-92D2-915A027C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7952" y="2985714"/>
            <a:ext cx="2686425" cy="105742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66AA2C-DC93-7C96-0DE4-11C53A4E1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05042"/>
              </p:ext>
            </p:extLst>
          </p:nvPr>
        </p:nvGraphicFramePr>
        <p:xfrm>
          <a:off x="276250" y="4607778"/>
          <a:ext cx="553404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617">
                  <a:extLst>
                    <a:ext uri="{9D8B030D-6E8A-4147-A177-3AD203B41FA5}">
                      <a16:colId xmlns:a16="http://schemas.microsoft.com/office/drawing/2014/main" val="1220477659"/>
                    </a:ext>
                  </a:extLst>
                </a:gridCol>
                <a:gridCol w="3118426">
                  <a:extLst>
                    <a:ext uri="{9D8B030D-6E8A-4147-A177-3AD203B41FA5}">
                      <a16:colId xmlns:a16="http://schemas.microsoft.com/office/drawing/2014/main" val="1205509086"/>
                    </a:ext>
                  </a:extLst>
                </a:gridCol>
              </a:tblGrid>
              <a:tr h="346756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01945"/>
                  </a:ext>
                </a:extLst>
              </a:tr>
              <a:tr h="34675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67924"/>
                  </a:ext>
                </a:extLst>
              </a:tr>
              <a:tr h="34675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433185"/>
                  </a:ext>
                </a:extLst>
              </a:tr>
              <a:tr h="34675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804007"/>
                  </a:ext>
                </a:extLst>
              </a:tr>
              <a:tr h="346756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56111"/>
                  </a:ext>
                </a:extLst>
              </a:tr>
              <a:tr h="346756">
                <a:tc>
                  <a:txBody>
                    <a:bodyPr/>
                    <a:lstStyle/>
                    <a:p>
                      <a:r>
                        <a:rPr lang="en-US" dirty="0"/>
                        <a:t>Macro Avg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3031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980F22-938F-C49D-248F-1642B6DDF1B2}"/>
              </a:ext>
            </a:extLst>
          </p:cNvPr>
          <p:cNvSpPr txBox="1"/>
          <p:nvPr/>
        </p:nvSpPr>
        <p:spPr>
          <a:xfrm>
            <a:off x="5965525" y="4360460"/>
            <a:ext cx="5976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  <a:r>
              <a:rPr lang="en-US" sz="2000" dirty="0"/>
              <a:t>: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 err="1"/>
              <a:t>booking_origin</a:t>
            </a:r>
            <a:r>
              <a:rPr lang="en-US" dirty="0"/>
              <a:t>, route, </a:t>
            </a:r>
            <a:r>
              <a:rPr lang="en-US" dirty="0" err="1"/>
              <a:t>lead_per_passenger</a:t>
            </a:r>
            <a:r>
              <a:rPr lang="en-US" dirty="0"/>
              <a:t> are top predictors</a:t>
            </a:r>
            <a:br>
              <a:rPr lang="en-US" dirty="0"/>
            </a:br>
            <a:r>
              <a:rPr lang="en-US" dirty="0"/>
              <a:t>- Model performs well on Majority class, but minority class recall is low</a:t>
            </a:r>
            <a:br>
              <a:rPr lang="en-US" dirty="0"/>
            </a:br>
            <a:r>
              <a:rPr lang="en-US" dirty="0"/>
              <a:t>- SMOTE improved detection of class 1 to 35% recall, which can be further optimized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1A1BC2-71D4-9AA0-7BB4-2C6F7A37B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375" y="2967199"/>
            <a:ext cx="3305636" cy="11526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061991-F1D3-A855-5CFC-D781059FDCC7}"/>
              </a:ext>
            </a:extLst>
          </p:cNvPr>
          <p:cNvSpPr txBox="1"/>
          <p:nvPr/>
        </p:nvSpPr>
        <p:spPr>
          <a:xfrm>
            <a:off x="5708812" y="2320868"/>
            <a:ext cx="489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Confusion Matrix Comparison:</a:t>
            </a:r>
            <a:br>
              <a:rPr lang="en-US" b="1" dirty="0"/>
            </a:br>
            <a:r>
              <a:rPr lang="en-US" dirty="0"/>
              <a:t>(Before vs After SMOTE)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9168C-B259-21B5-3EBF-2F1B262709B0}"/>
              </a:ext>
            </a:extLst>
          </p:cNvPr>
          <p:cNvSpPr txBox="1"/>
          <p:nvPr/>
        </p:nvSpPr>
        <p:spPr>
          <a:xfrm>
            <a:off x="5758941" y="1123929"/>
            <a:ext cx="5841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 Random Forest + SMOTE</a:t>
            </a:r>
          </a:p>
          <a:p>
            <a:r>
              <a:rPr lang="en-US" sz="2400" dirty="0"/>
              <a:t>Cross‑Validation: 5‑fold</a:t>
            </a:r>
          </a:p>
          <a:p>
            <a:r>
              <a:rPr lang="en-US" sz="2400" dirty="0"/>
              <a:t>Dataset Size: 10,000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1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Predicting customer buying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 Reddy Bokka</dc:creator>
  <cp:lastModifiedBy>Keerthi Reddy Bokka</cp:lastModifiedBy>
  <cp:revision>1</cp:revision>
  <dcterms:created xsi:type="dcterms:W3CDTF">2025-06-24T20:06:58Z</dcterms:created>
  <dcterms:modified xsi:type="dcterms:W3CDTF">2025-06-24T20:46:50Z</dcterms:modified>
</cp:coreProperties>
</file>