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58A21-6AA2-4C59-A0C1-9553AF36E29E}" v="4" dt="2024-04-20T15:32:4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 saidu" userId="d201c951f4dde199" providerId="LiveId" clId="{DB658A21-6AA2-4C59-A0C1-9553AF36E29E}"/>
    <pc:docChg chg="custSel modSld">
      <pc:chgData name="keerthi saidu" userId="d201c951f4dde199" providerId="LiveId" clId="{DB658A21-6AA2-4C59-A0C1-9553AF36E29E}" dt="2024-04-20T15:32:32.230" v="146" actId="20577"/>
      <pc:docMkLst>
        <pc:docMk/>
      </pc:docMkLst>
      <pc:sldChg chg="delSp modSp mod">
        <pc:chgData name="keerthi saidu" userId="d201c951f4dde199" providerId="LiveId" clId="{DB658A21-6AA2-4C59-A0C1-9553AF36E29E}" dt="2024-04-20T15:26:50.887" v="120" actId="20577"/>
        <pc:sldMkLst>
          <pc:docMk/>
          <pc:sldMk cId="2898229273" sldId="256"/>
        </pc:sldMkLst>
        <pc:spChg chg="mod">
          <ac:chgData name="keerthi saidu" userId="d201c951f4dde199" providerId="LiveId" clId="{DB658A21-6AA2-4C59-A0C1-9553AF36E29E}" dt="2024-04-20T15:26:50.887" v="120" actId="20577"/>
          <ac:spMkLst>
            <pc:docMk/>
            <pc:sldMk cId="2898229273" sldId="256"/>
            <ac:spMk id="2" creationId="{63E46123-044D-2C5F-5550-A83924DEE9AA}"/>
          </ac:spMkLst>
        </pc:spChg>
        <pc:spChg chg="del">
          <ac:chgData name="keerthi saidu" userId="d201c951f4dde199" providerId="LiveId" clId="{DB658A21-6AA2-4C59-A0C1-9553AF36E29E}" dt="2024-04-20T15:26:36.036" v="117" actId="21"/>
          <ac:spMkLst>
            <pc:docMk/>
            <pc:sldMk cId="2898229273" sldId="256"/>
            <ac:spMk id="3" creationId="{5E2D29E5-E68C-CB50-477B-8EB4701189C5}"/>
          </ac:spMkLst>
        </pc:spChg>
      </pc:sldChg>
      <pc:sldChg chg="modSp mod">
        <pc:chgData name="keerthi saidu" userId="d201c951f4dde199" providerId="LiveId" clId="{DB658A21-6AA2-4C59-A0C1-9553AF36E29E}" dt="2024-04-20T15:32:32.230" v="146" actId="20577"/>
        <pc:sldMkLst>
          <pc:docMk/>
          <pc:sldMk cId="1472955705" sldId="261"/>
        </pc:sldMkLst>
        <pc:spChg chg="mod">
          <ac:chgData name="keerthi saidu" userId="d201c951f4dde199" providerId="LiveId" clId="{DB658A21-6AA2-4C59-A0C1-9553AF36E29E}" dt="2024-04-20T15:32:32.230" v="146" actId="20577"/>
          <ac:spMkLst>
            <pc:docMk/>
            <pc:sldMk cId="1472955705" sldId="261"/>
            <ac:spMk id="3" creationId="{646EA3AF-B776-7575-7387-61CEA53AF4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4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5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2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65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123-044D-2C5F-5550-A83924DEE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657326"/>
          </a:xfrm>
        </p:spPr>
        <p:txBody>
          <a:bodyPr/>
          <a:lstStyle/>
          <a:p>
            <a:r>
              <a:rPr lang="en-US" sz="3200" dirty="0"/>
              <a:t>Traffic Telligence: Advanced Traffic Volume Estimation with Machine Learning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982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B17-7AC3-B9FD-F079-71382F9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A3AF-B776-7575-7387-61CEA53A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Saidu Keerthi</a:t>
            </a:r>
          </a:p>
          <a:p>
            <a:r>
              <a:rPr lang="en-IN" dirty="0"/>
              <a:t>Tadepalli Nathan Anand Raj</a:t>
            </a:r>
          </a:p>
          <a:p>
            <a:r>
              <a:rPr lang="en-IN" dirty="0"/>
              <a:t>Y Udaya Sri</a:t>
            </a:r>
          </a:p>
          <a:p>
            <a:r>
              <a:rPr lang="en-IN" dirty="0"/>
              <a:t>Midde Bindhu Sri Harshitha</a:t>
            </a:r>
          </a:p>
        </p:txBody>
      </p:sp>
    </p:spTree>
    <p:extLst>
      <p:ext uri="{BB962C8B-B14F-4D97-AF65-F5344CB8AC3E}">
        <p14:creationId xmlns:p14="http://schemas.microsoft.com/office/powerpoint/2010/main" val="14729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7C5-0D7A-FFCD-6324-13ACDB0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9260-4074-5593-11C1-B380E7C4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E146-03DD-DD76-E69C-B5E92EA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D080-4EBD-E186-F343-F5E7160C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robust machine learning model for traffic volume estimation.</a:t>
            </a:r>
          </a:p>
          <a:p>
            <a:r>
              <a:rPr lang="en-US" dirty="0"/>
              <a:t>Enhance accuracy and reliability through the integration of multiple data sources.</a:t>
            </a:r>
          </a:p>
          <a:p>
            <a:r>
              <a:rPr lang="en-US" dirty="0"/>
              <a:t>Provide a user-friendly interface for stakeholders to access and interpret traffic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8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5FAD-D3D8-5D40-4774-9D0D9F30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1799-4AD7-E8E0-B883-1E4714AC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  <a:p>
            <a:r>
              <a:rPr lang="en-US" dirty="0"/>
              <a:t>Machine Learning Algorithms in Python</a:t>
            </a:r>
          </a:p>
          <a:p>
            <a:r>
              <a:rPr lang="en-US" dirty="0"/>
              <a:t>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25B-82DD-4C59-8E5E-7BE2920930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369" y="1026695"/>
            <a:ext cx="9601200" cy="478038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133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Traffic Telligence: Advanced Traffic Volume Estimation with Machine Learning</vt:lpstr>
      <vt:lpstr>Team Members</vt:lpstr>
      <vt:lpstr>Introduction</vt:lpstr>
      <vt:lpstr>Objectives</vt:lpstr>
      <vt:lpstr>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keerthi saidu</cp:lastModifiedBy>
  <cp:revision>2</cp:revision>
  <dcterms:created xsi:type="dcterms:W3CDTF">2023-11-22T04:48:32Z</dcterms:created>
  <dcterms:modified xsi:type="dcterms:W3CDTF">2024-04-20T15:32:51Z</dcterms:modified>
</cp:coreProperties>
</file>