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9BFD-A911-0AA2-E989-E772CAEAB7E8}"/>
              </a:ext>
            </a:extLst>
          </p:cNvPr>
          <p:cNvSpPr>
            <a:spLocks noGrp="1"/>
          </p:cNvSpPr>
          <p:nvPr>
            <p:ph type="ctrTitle"/>
          </p:nvPr>
        </p:nvSpPr>
        <p:spPr/>
        <p:txBody>
          <a:bodyPr/>
          <a:lstStyle/>
          <a:p>
            <a:r>
              <a:rPr lang="en-IN" dirty="0"/>
              <a:t>Fake news detection using </a:t>
            </a:r>
            <a:br>
              <a:rPr lang="en-IN" dirty="0"/>
            </a:br>
            <a:r>
              <a:rPr lang="en-IN" dirty="0" err="1"/>
              <a:t>Nlp</a:t>
            </a:r>
            <a:endParaRPr lang="en-US" dirty="0"/>
          </a:p>
        </p:txBody>
      </p:sp>
      <p:sp>
        <p:nvSpPr>
          <p:cNvPr id="3" name="Subtitle 2">
            <a:extLst>
              <a:ext uri="{FF2B5EF4-FFF2-40B4-BE49-F238E27FC236}">
                <a16:creationId xmlns:a16="http://schemas.microsoft.com/office/drawing/2014/main" id="{182523B3-9588-94F1-319A-63DED8420750}"/>
              </a:ext>
            </a:extLst>
          </p:cNvPr>
          <p:cNvSpPr>
            <a:spLocks noGrp="1"/>
          </p:cNvSpPr>
          <p:nvPr>
            <p:ph type="subTitle" idx="1"/>
          </p:nvPr>
        </p:nvSpPr>
        <p:spPr>
          <a:xfrm>
            <a:off x="1909932" y="4107465"/>
            <a:ext cx="8689976" cy="2165702"/>
          </a:xfrm>
        </p:spPr>
        <p:txBody>
          <a:bodyPr>
            <a:normAutofit/>
          </a:bodyPr>
          <a:lstStyle/>
          <a:p>
            <a:r>
              <a:rPr lang="en-IN" sz="4000" dirty="0">
                <a:solidFill>
                  <a:schemeClr val="tx1"/>
                </a:solidFill>
              </a:rPr>
              <a:t>Innovation</a:t>
            </a:r>
            <a:endParaRPr lang="en-US" sz="4000" dirty="0">
              <a:solidFill>
                <a:schemeClr val="tx1"/>
              </a:solidFill>
            </a:endParaRPr>
          </a:p>
        </p:txBody>
      </p:sp>
      <p:sp>
        <p:nvSpPr>
          <p:cNvPr id="4" name="TextBox 3">
            <a:extLst>
              <a:ext uri="{FF2B5EF4-FFF2-40B4-BE49-F238E27FC236}">
                <a16:creationId xmlns:a16="http://schemas.microsoft.com/office/drawing/2014/main" id="{E746F6A8-4ADC-69EB-271D-F8348FEB20EF}"/>
              </a:ext>
            </a:extLst>
          </p:cNvPr>
          <p:cNvSpPr txBox="1"/>
          <p:nvPr/>
        </p:nvSpPr>
        <p:spPr>
          <a:xfrm rot="10800000" flipV="1">
            <a:off x="5868619" y="423992"/>
            <a:ext cx="6034321" cy="923330"/>
          </a:xfrm>
          <a:prstGeom prst="rect">
            <a:avLst/>
          </a:prstGeom>
          <a:noFill/>
        </p:spPr>
        <p:txBody>
          <a:bodyPr wrap="square" rtlCol="0">
            <a:spAutoFit/>
          </a:bodyPr>
          <a:lstStyle/>
          <a:p>
            <a:pPr algn="l"/>
            <a:r>
              <a:rPr lang="en-IN" sz="5400" dirty="0" err="1"/>
              <a:t>AI_phase</a:t>
            </a:r>
            <a:r>
              <a:rPr lang="en-IN" sz="5400" dirty="0"/>
              <a:t> 2</a:t>
            </a:r>
            <a:endParaRPr lang="en-US" sz="5400" dirty="0"/>
          </a:p>
        </p:txBody>
      </p:sp>
    </p:spTree>
    <p:extLst>
      <p:ext uri="{BB962C8B-B14F-4D97-AF65-F5344CB8AC3E}">
        <p14:creationId xmlns:p14="http://schemas.microsoft.com/office/powerpoint/2010/main" val="312379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95243-0AF3-8BBB-E778-8DA045F649A6}"/>
              </a:ext>
            </a:extLst>
          </p:cNvPr>
          <p:cNvSpPr>
            <a:spLocks noGrp="1"/>
          </p:cNvSpPr>
          <p:nvPr>
            <p:ph sz="quarter" idx="13"/>
          </p:nvPr>
        </p:nvSpPr>
        <p:spPr>
          <a:xfrm>
            <a:off x="1060470" y="1716946"/>
            <a:ext cx="10363826" cy="3424107"/>
          </a:xfrm>
        </p:spPr>
        <p:txBody>
          <a:bodyPr>
            <a:noAutofit/>
          </a:bodyPr>
          <a:lstStyle/>
          <a:p>
            <a:r>
              <a:rPr lang="en-IN" sz="2800" dirty="0"/>
              <a:t>8. Deployment:</a:t>
            </a:r>
          </a:p>
          <a:p>
            <a:r>
              <a:rPr lang="en-IN" sz="2800" dirty="0"/>
              <a:t> Once satisfied with the model’s performance, deploy it as a fake news detection system. The system can take an input article or news source and classify it as reliable or fake. It can be implemented as a web application, browser extension, or an API that can be integrated into other platforms or websites.</a:t>
            </a:r>
            <a:endParaRPr lang="en-US" sz="2800" dirty="0"/>
          </a:p>
        </p:txBody>
      </p:sp>
    </p:spTree>
    <p:extLst>
      <p:ext uri="{BB962C8B-B14F-4D97-AF65-F5344CB8AC3E}">
        <p14:creationId xmlns:p14="http://schemas.microsoft.com/office/powerpoint/2010/main" val="259085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12D71-99BF-2F20-1ED3-06A1F19B15E0}"/>
              </a:ext>
            </a:extLst>
          </p:cNvPr>
          <p:cNvSpPr>
            <a:spLocks noGrp="1"/>
          </p:cNvSpPr>
          <p:nvPr>
            <p:ph sz="quarter" idx="13"/>
          </p:nvPr>
        </p:nvSpPr>
        <p:spPr>
          <a:xfrm>
            <a:off x="1219702" y="1621391"/>
            <a:ext cx="10363826" cy="3424107"/>
          </a:xfrm>
        </p:spPr>
        <p:txBody>
          <a:bodyPr>
            <a:normAutofit/>
          </a:bodyPr>
          <a:lstStyle/>
          <a:p>
            <a:r>
              <a:rPr lang="en-IN" sz="2800" dirty="0"/>
              <a:t>9. Continuous Updating:</a:t>
            </a:r>
          </a:p>
          <a:p>
            <a:r>
              <a:rPr lang="en-IN" sz="2800" dirty="0"/>
              <a:t> Fake news evolves over time, so it is essential to continuously update the dataset and retrain the model to adapt to new trends in fake news. This ensures the system’s reliability and accuracy in the long term.</a:t>
            </a:r>
            <a:endParaRPr lang="en-US" sz="2800" dirty="0"/>
          </a:p>
        </p:txBody>
      </p:sp>
    </p:spTree>
    <p:extLst>
      <p:ext uri="{BB962C8B-B14F-4D97-AF65-F5344CB8AC3E}">
        <p14:creationId xmlns:p14="http://schemas.microsoft.com/office/powerpoint/2010/main" val="364079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9FC88-1DC8-9FB1-E6A1-D52329E85E09}"/>
              </a:ext>
            </a:extLst>
          </p:cNvPr>
          <p:cNvSpPr>
            <a:spLocks noGrp="1"/>
          </p:cNvSpPr>
          <p:nvPr>
            <p:ph sz="quarter" idx="13"/>
          </p:nvPr>
        </p:nvSpPr>
        <p:spPr>
          <a:xfrm>
            <a:off x="1329410" y="1716946"/>
            <a:ext cx="10363826" cy="3424107"/>
          </a:xfrm>
        </p:spPr>
        <p:txBody>
          <a:bodyPr>
            <a:noAutofit/>
          </a:bodyPr>
          <a:lstStyle/>
          <a:p>
            <a:r>
              <a:rPr lang="en-IN" sz="2800" dirty="0"/>
              <a:t>10. User Feedback and Monitoring: </a:t>
            </a:r>
          </a:p>
          <a:p>
            <a:r>
              <a:rPr lang="en-IN" sz="2800" dirty="0"/>
              <a:t>Encourage users to provide feedback on the system’s predictions and monitor its performance. Incorporate user feedback to improve the system and address any false positives or false negatives. Additionally, monitor the system’s predictions and make necessary updates based on the changing landscape of fake news.</a:t>
            </a:r>
            <a:endParaRPr lang="en-US" sz="2800" dirty="0"/>
          </a:p>
        </p:txBody>
      </p:sp>
    </p:spTree>
    <p:extLst>
      <p:ext uri="{BB962C8B-B14F-4D97-AF65-F5344CB8AC3E}">
        <p14:creationId xmlns:p14="http://schemas.microsoft.com/office/powerpoint/2010/main" val="115811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D7BF75-08AF-3BE4-FE63-64ACED25AB94}"/>
              </a:ext>
            </a:extLst>
          </p:cNvPr>
          <p:cNvSpPr>
            <a:spLocks noGrp="1"/>
          </p:cNvSpPr>
          <p:nvPr>
            <p:ph sz="quarter" idx="13"/>
          </p:nvPr>
        </p:nvSpPr>
        <p:spPr>
          <a:xfrm>
            <a:off x="914087" y="2367092"/>
            <a:ext cx="10363826" cy="3424107"/>
          </a:xfrm>
        </p:spPr>
        <p:txBody>
          <a:bodyPr>
            <a:normAutofit/>
          </a:bodyPr>
          <a:lstStyle/>
          <a:p>
            <a:r>
              <a:rPr lang="en-IN" sz="3200" dirty="0"/>
              <a:t>By following these steps, a fake news detection system using NLP can be designed and innovated to effectively identify and combat misinformation.</a:t>
            </a:r>
            <a:endParaRPr lang="en-US" sz="3200" dirty="0"/>
          </a:p>
        </p:txBody>
      </p:sp>
    </p:spTree>
    <p:extLst>
      <p:ext uri="{BB962C8B-B14F-4D97-AF65-F5344CB8AC3E}">
        <p14:creationId xmlns:p14="http://schemas.microsoft.com/office/powerpoint/2010/main" val="208298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1A108-7261-C2D2-2C3D-66421BE8B0FA}"/>
              </a:ext>
            </a:extLst>
          </p:cNvPr>
          <p:cNvSpPr>
            <a:spLocks noGrp="1"/>
          </p:cNvSpPr>
          <p:nvPr>
            <p:ph sz="quarter" idx="13"/>
          </p:nvPr>
        </p:nvSpPr>
        <p:spPr>
          <a:xfrm>
            <a:off x="1121593" y="1716946"/>
            <a:ext cx="10363826" cy="3424107"/>
          </a:xfrm>
        </p:spPr>
        <p:txBody>
          <a:bodyPr>
            <a:noAutofit/>
          </a:bodyPr>
          <a:lstStyle/>
          <a:p>
            <a:r>
              <a:rPr lang="en-IN" sz="4400" dirty="0"/>
              <a:t>To implement a fake news detection system using Natural Language Processing (NLP), the following steps can be taken:</a:t>
            </a:r>
            <a:endParaRPr lang="en-US" sz="4400" dirty="0"/>
          </a:p>
        </p:txBody>
      </p:sp>
    </p:spTree>
    <p:extLst>
      <p:ext uri="{BB962C8B-B14F-4D97-AF65-F5344CB8AC3E}">
        <p14:creationId xmlns:p14="http://schemas.microsoft.com/office/powerpoint/2010/main" val="319962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E61B8-304B-F1F8-ACED-407D275AC355}"/>
              </a:ext>
            </a:extLst>
          </p:cNvPr>
          <p:cNvSpPr>
            <a:spLocks noGrp="1"/>
          </p:cNvSpPr>
          <p:nvPr>
            <p:ph sz="quarter" idx="13"/>
          </p:nvPr>
        </p:nvSpPr>
        <p:spPr>
          <a:xfrm>
            <a:off x="1084919" y="1462472"/>
            <a:ext cx="10363826" cy="3424107"/>
          </a:xfrm>
        </p:spPr>
        <p:txBody>
          <a:bodyPr>
            <a:noAutofit/>
          </a:bodyPr>
          <a:lstStyle/>
          <a:p>
            <a:r>
              <a:rPr lang="en-IN" sz="2800" dirty="0"/>
              <a:t>1. Data Collection: </a:t>
            </a:r>
          </a:p>
          <a:p>
            <a:r>
              <a:rPr lang="en-IN" sz="2800" dirty="0"/>
              <a:t>Gather a large dataset of articles or news sources. This dataset should consist of a mixture of reliable and fake news articles. Reliable sources can be obtained from well-known news organizations, while fake news articles can be obtained from known unreliable sources or fact-checking websites.</a:t>
            </a:r>
            <a:endParaRPr lang="en-US" sz="2800" dirty="0"/>
          </a:p>
        </p:txBody>
      </p:sp>
    </p:spTree>
    <p:extLst>
      <p:ext uri="{BB962C8B-B14F-4D97-AF65-F5344CB8AC3E}">
        <p14:creationId xmlns:p14="http://schemas.microsoft.com/office/powerpoint/2010/main" val="272252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32E9C5-7A40-4BFF-0E81-98406219CB4A}"/>
              </a:ext>
            </a:extLst>
          </p:cNvPr>
          <p:cNvSpPr>
            <a:spLocks noGrp="1"/>
          </p:cNvSpPr>
          <p:nvPr>
            <p:ph sz="quarter" idx="13"/>
          </p:nvPr>
        </p:nvSpPr>
        <p:spPr>
          <a:xfrm>
            <a:off x="1158266" y="1456769"/>
            <a:ext cx="10363826" cy="3133978"/>
          </a:xfrm>
        </p:spPr>
        <p:txBody>
          <a:bodyPr>
            <a:noAutofit/>
          </a:bodyPr>
          <a:lstStyle/>
          <a:p>
            <a:r>
              <a:rPr lang="en-IN" sz="2800" dirty="0"/>
              <a:t>2. Data </a:t>
            </a:r>
            <a:r>
              <a:rPr lang="en-IN" sz="2800" dirty="0" err="1"/>
              <a:t>Preprocessing</a:t>
            </a:r>
            <a:r>
              <a:rPr lang="en-IN" sz="2800" dirty="0"/>
              <a:t>:</a:t>
            </a:r>
          </a:p>
          <a:p>
            <a:r>
              <a:rPr lang="en-IN" sz="2800" dirty="0"/>
              <a:t> </a:t>
            </a:r>
            <a:r>
              <a:rPr lang="en-IN" sz="2800" dirty="0" err="1"/>
              <a:t>Preprocess</a:t>
            </a:r>
            <a:r>
              <a:rPr lang="en-IN" sz="2800" dirty="0"/>
              <a:t> the collected data by removing any irrelevant information such as advertisements, HTML tags, and special characters. Additionally, convert the text to lowercase and remove </a:t>
            </a:r>
            <a:r>
              <a:rPr lang="en-IN" sz="2800" dirty="0" err="1"/>
              <a:t>stopwords</a:t>
            </a:r>
            <a:r>
              <a:rPr lang="en-IN" sz="2800" dirty="0"/>
              <a:t> (commonly used words in a language) that do not provide much contextual meaning, like articles, prepositions, etc.</a:t>
            </a:r>
            <a:endParaRPr lang="en-US" sz="2800" dirty="0"/>
          </a:p>
        </p:txBody>
      </p:sp>
    </p:spTree>
    <p:extLst>
      <p:ext uri="{BB962C8B-B14F-4D97-AF65-F5344CB8AC3E}">
        <p14:creationId xmlns:p14="http://schemas.microsoft.com/office/powerpoint/2010/main" val="347873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1BF5D-7556-068C-2649-0B4F3AD9FFBF}"/>
              </a:ext>
            </a:extLst>
          </p:cNvPr>
          <p:cNvSpPr>
            <a:spLocks noGrp="1"/>
          </p:cNvSpPr>
          <p:nvPr>
            <p:ph sz="quarter" idx="13"/>
          </p:nvPr>
        </p:nvSpPr>
        <p:spPr>
          <a:xfrm>
            <a:off x="1048244" y="1435780"/>
            <a:ext cx="10363826" cy="3424107"/>
          </a:xfrm>
        </p:spPr>
        <p:txBody>
          <a:bodyPr>
            <a:noAutofit/>
          </a:bodyPr>
          <a:lstStyle/>
          <a:p>
            <a:r>
              <a:rPr lang="en-IN" sz="2800" dirty="0"/>
              <a:t>3. Feature Extraction: </a:t>
            </a:r>
          </a:p>
          <a:p>
            <a:r>
              <a:rPr lang="en-IN" sz="2800" dirty="0"/>
              <a:t>Extract features from the </a:t>
            </a:r>
            <a:r>
              <a:rPr lang="en-IN" sz="2800" dirty="0" err="1"/>
              <a:t>preprocessed</a:t>
            </a:r>
            <a:r>
              <a:rPr lang="en-IN" sz="2800" dirty="0"/>
              <a:t> text that can be used to train a classifier. Commonly used features include bag-of-words, TF-IDF (Term Frequency-Inverse Document Frequency), and word </a:t>
            </a:r>
            <a:r>
              <a:rPr lang="en-IN" sz="2800" dirty="0" err="1"/>
              <a:t>embeddings</a:t>
            </a:r>
            <a:r>
              <a:rPr lang="en-IN" sz="2800" dirty="0"/>
              <a:t> like Word2Vec or </a:t>
            </a:r>
            <a:r>
              <a:rPr lang="en-IN" sz="2800" dirty="0" err="1"/>
              <a:t>GloVe</a:t>
            </a:r>
            <a:r>
              <a:rPr lang="en-IN" sz="2800" dirty="0"/>
              <a:t>. These features represent the textual information in a numerical form that can be used as input for machine learning models.</a:t>
            </a:r>
            <a:endParaRPr lang="en-US" sz="2800" dirty="0"/>
          </a:p>
        </p:txBody>
      </p:sp>
    </p:spTree>
    <p:extLst>
      <p:ext uri="{BB962C8B-B14F-4D97-AF65-F5344CB8AC3E}">
        <p14:creationId xmlns:p14="http://schemas.microsoft.com/office/powerpoint/2010/main" val="123499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A7D46-64C6-A359-29DB-35428F9CAE62}"/>
              </a:ext>
            </a:extLst>
          </p:cNvPr>
          <p:cNvSpPr>
            <a:spLocks noGrp="1"/>
          </p:cNvSpPr>
          <p:nvPr>
            <p:ph sz="quarter" idx="13"/>
          </p:nvPr>
        </p:nvSpPr>
        <p:spPr>
          <a:xfrm>
            <a:off x="1194940" y="1596942"/>
            <a:ext cx="10363826" cy="3424107"/>
          </a:xfrm>
        </p:spPr>
        <p:txBody>
          <a:bodyPr>
            <a:normAutofit/>
          </a:bodyPr>
          <a:lstStyle/>
          <a:p>
            <a:r>
              <a:rPr lang="en-IN" sz="2800" dirty="0"/>
              <a:t>4. </a:t>
            </a:r>
            <a:r>
              <a:rPr lang="en-IN" sz="2800" dirty="0" err="1"/>
              <a:t>Labeling</a:t>
            </a:r>
            <a:r>
              <a:rPr lang="en-IN" sz="2800" dirty="0"/>
              <a:t> the Data:</a:t>
            </a:r>
          </a:p>
          <a:p>
            <a:r>
              <a:rPr lang="en-IN" sz="2800" dirty="0"/>
              <a:t> Manually label the dataset as reliable or fake using fact-checking or other reliable sources. This step is time-consuming as it requires human involvement, but it is crucial to train the model accurately.</a:t>
            </a:r>
            <a:endParaRPr lang="en-US" sz="2800" dirty="0"/>
          </a:p>
        </p:txBody>
      </p:sp>
    </p:spTree>
    <p:extLst>
      <p:ext uri="{BB962C8B-B14F-4D97-AF65-F5344CB8AC3E}">
        <p14:creationId xmlns:p14="http://schemas.microsoft.com/office/powerpoint/2010/main" val="369424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82994-FA19-6157-5327-4FE153DEA7E1}"/>
              </a:ext>
            </a:extLst>
          </p:cNvPr>
          <p:cNvSpPr>
            <a:spLocks noGrp="1"/>
          </p:cNvSpPr>
          <p:nvPr>
            <p:ph sz="quarter" idx="13"/>
          </p:nvPr>
        </p:nvSpPr>
        <p:spPr>
          <a:xfrm>
            <a:off x="1304962" y="985712"/>
            <a:ext cx="10363826" cy="3424107"/>
          </a:xfrm>
        </p:spPr>
        <p:txBody>
          <a:bodyPr>
            <a:noAutofit/>
          </a:bodyPr>
          <a:lstStyle/>
          <a:p>
            <a:r>
              <a:rPr lang="en-IN" sz="2800" dirty="0"/>
              <a:t>5. Model Training: </a:t>
            </a:r>
          </a:p>
          <a:p>
            <a:r>
              <a:rPr lang="en-IN" sz="2800" dirty="0"/>
              <a:t>Split the </a:t>
            </a:r>
            <a:r>
              <a:rPr lang="en-IN" sz="2800" dirty="0" err="1"/>
              <a:t>labeled</a:t>
            </a:r>
            <a:r>
              <a:rPr lang="en-IN" sz="2800" dirty="0"/>
              <a:t> dataset into training and testing sets. Use the training set to train a machine learning model, such as Logistic Regression, Naive Bayes, Random Forest, or a deep learning model like Recurrent Neural Networks (RNNs) or Convolutional Neural Networks (CNNs). Cross-validation techniques, such as k-fold cross-validation, can be applied to evaluate and optimize the model’s performance.</a:t>
            </a:r>
            <a:endParaRPr lang="en-US" sz="2800" dirty="0"/>
          </a:p>
        </p:txBody>
      </p:sp>
    </p:spTree>
    <p:extLst>
      <p:ext uri="{BB962C8B-B14F-4D97-AF65-F5344CB8AC3E}">
        <p14:creationId xmlns:p14="http://schemas.microsoft.com/office/powerpoint/2010/main" val="349762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615DB-A4DD-E97A-E97E-A36D82AE6ED0}"/>
              </a:ext>
            </a:extLst>
          </p:cNvPr>
          <p:cNvSpPr>
            <a:spLocks noGrp="1"/>
          </p:cNvSpPr>
          <p:nvPr>
            <p:ph sz="quarter" idx="13"/>
          </p:nvPr>
        </p:nvSpPr>
        <p:spPr>
          <a:xfrm>
            <a:off x="1304961" y="1486921"/>
            <a:ext cx="10363826" cy="3424107"/>
          </a:xfrm>
        </p:spPr>
        <p:txBody>
          <a:bodyPr>
            <a:normAutofit/>
          </a:bodyPr>
          <a:lstStyle/>
          <a:p>
            <a:r>
              <a:rPr lang="en-IN" sz="2800" dirty="0"/>
              <a:t>6. Model Evaluation: </a:t>
            </a:r>
          </a:p>
          <a:p>
            <a:r>
              <a:rPr lang="en-IN" sz="2800" dirty="0"/>
              <a:t>Evaluate the trained model on the testing set to measure its accuracy, precision, recall, and F1-score. These metrics will indicate the effectiveness of the model in detecting fake news.</a:t>
            </a:r>
            <a:endParaRPr lang="en-US" sz="2800" dirty="0"/>
          </a:p>
        </p:txBody>
      </p:sp>
    </p:spTree>
    <p:extLst>
      <p:ext uri="{BB962C8B-B14F-4D97-AF65-F5344CB8AC3E}">
        <p14:creationId xmlns:p14="http://schemas.microsoft.com/office/powerpoint/2010/main" val="84359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B1BB4-B672-9927-8B1F-C2B2285A2C00}"/>
              </a:ext>
            </a:extLst>
          </p:cNvPr>
          <p:cNvSpPr>
            <a:spLocks noGrp="1"/>
          </p:cNvSpPr>
          <p:nvPr>
            <p:ph sz="quarter" idx="13"/>
          </p:nvPr>
        </p:nvSpPr>
        <p:spPr>
          <a:xfrm>
            <a:off x="1182715" y="1535819"/>
            <a:ext cx="10363826" cy="3424107"/>
          </a:xfrm>
        </p:spPr>
        <p:txBody>
          <a:bodyPr>
            <a:normAutofit fontScale="92500" lnSpcReduction="20000"/>
          </a:bodyPr>
          <a:lstStyle/>
          <a:p>
            <a:r>
              <a:rPr lang="en-IN" dirty="0"/>
              <a:t>7.</a:t>
            </a:r>
            <a:r>
              <a:rPr lang="en-IN" sz="3000" dirty="0"/>
              <a:t> Iterative Improvement:</a:t>
            </a:r>
          </a:p>
          <a:p>
            <a:r>
              <a:rPr lang="en-IN" sz="3000" dirty="0"/>
              <a:t> </a:t>
            </a:r>
            <a:r>
              <a:rPr lang="en-IN" sz="3000" dirty="0" err="1"/>
              <a:t>Analyze</a:t>
            </a:r>
            <a:r>
              <a:rPr lang="en-IN" sz="3000" dirty="0"/>
              <a:t> the performance of the model and make necessary adjustments to improve its accuracy. This may involve changing the feature extraction techniques, trying different machine learning algorithms, adjusting </a:t>
            </a:r>
            <a:r>
              <a:rPr lang="en-IN" sz="3000" dirty="0" err="1"/>
              <a:t>hyperparameters</a:t>
            </a:r>
            <a:r>
              <a:rPr lang="en-IN" sz="3000" dirty="0"/>
              <a:t>, or using more advanced deep learning architectures.</a:t>
            </a:r>
            <a:endParaRPr lang="en-US" sz="3000" dirty="0"/>
          </a:p>
        </p:txBody>
      </p:sp>
    </p:spTree>
    <p:extLst>
      <p:ext uri="{BB962C8B-B14F-4D97-AF65-F5344CB8AC3E}">
        <p14:creationId xmlns:p14="http://schemas.microsoft.com/office/powerpoint/2010/main" val="37866796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Fake news detection using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Abinash R</dc:creator>
  <cp:lastModifiedBy>Abinash R</cp:lastModifiedBy>
  <cp:revision>2</cp:revision>
  <dcterms:created xsi:type="dcterms:W3CDTF">2023-10-11T10:57:00Z</dcterms:created>
  <dcterms:modified xsi:type="dcterms:W3CDTF">2023-10-11T11:22:46Z</dcterms:modified>
</cp:coreProperties>
</file>