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2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2DB-992D-497D-A6B3-1DFC8F8824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C7B8CF-D332-4761-AC20-E179DB20E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4F5BF-6B0A-4A4D-BD75-CC7814666FBD}"/>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895659C9-B97F-45B6-8AC3-5B7E8917F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B91C9-F05C-4524-B256-941035713214}"/>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204365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6C89-B5B7-4964-8CE6-0E4488710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6C1A6-4462-485C-8DB1-E59FD4CE6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3B35E-7B56-407A-A59E-885B56710742}"/>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59E27E66-01EB-41CC-AA64-6B8662ADF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F137E-3768-4C78-9038-6EDE856D32CD}"/>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183140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B0F367-7B64-4342-AC6D-CF8D50A7F9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23C566-82CB-4458-A24F-C588E18907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1E4CD-DBB5-4410-9780-00A011FF0872}"/>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CA53C316-D6F0-40C9-8676-99411149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A4470-14C1-4D56-8922-76B7E344F55F}"/>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258153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5001-07C9-4FBD-90E6-031568B6DB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D32A8-304E-4DEF-AA36-30809F334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73C88-30A1-44AE-9C54-AC1588F77B33}"/>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5340BD4B-C0CC-4F0E-A343-E19C7C979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C25A3-1005-4E25-8EE3-BA4F6C1090D6}"/>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331655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8BB1-BE95-4897-8C10-402F84EB5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7077B-74FD-4DB8-9BEB-E6B43BF87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8B819-00B2-4AC9-BBCF-E2B62E74A2FD}"/>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755C206A-A9E1-460B-97BA-93D3EC0A0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7B85D-D488-47B0-92C1-7D72B1C61700}"/>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110017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C0B5-F6D6-4113-BC7B-90B0F1455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98BB-64E6-4088-A8B0-A47829DE15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7C7FA1-E2ED-48BF-9CF5-202D57E7C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7F4B3F-210A-4D6D-B820-C4A64DCB7CB7}"/>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6" name="Footer Placeholder 5">
            <a:extLst>
              <a:ext uri="{FF2B5EF4-FFF2-40B4-BE49-F238E27FC236}">
                <a16:creationId xmlns:a16="http://schemas.microsoft.com/office/drawing/2014/main" id="{F28D703E-217B-4287-B732-F2DF3877A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E5A3E-8F43-4473-ABAA-5DF8E7589406}"/>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7245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C809-8FED-4975-8B4A-198DCCE911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1980A8-C9BE-476C-839E-A7AEE9311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F6908-44F6-43D1-A3CB-54F12E0264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D3574F-AA81-4466-A82B-F2B4FE521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FC2CF-B71A-4127-A4DA-796866F23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B90C1-1699-452F-9F56-8526B292C4D9}"/>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8" name="Footer Placeholder 7">
            <a:extLst>
              <a:ext uri="{FF2B5EF4-FFF2-40B4-BE49-F238E27FC236}">
                <a16:creationId xmlns:a16="http://schemas.microsoft.com/office/drawing/2014/main" id="{2A6424A4-3B14-4B7B-8D83-D9A4F3A70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C33A4-C093-4E9B-82A8-A27B4C956E05}"/>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186426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3DB7-DE35-4CA1-8208-4C49058B6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7E99E0-4EE0-4FD6-83FA-29A7764DEE37}"/>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4" name="Footer Placeholder 3">
            <a:extLst>
              <a:ext uri="{FF2B5EF4-FFF2-40B4-BE49-F238E27FC236}">
                <a16:creationId xmlns:a16="http://schemas.microsoft.com/office/drawing/2014/main" id="{45CE5587-310E-4A3A-BA4D-2C53747A7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6C361-383C-4FD4-87F9-D88B158DD436}"/>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183172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A71F0-9985-43FC-BE82-B5B4FDEF3E8C}"/>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3" name="Footer Placeholder 2">
            <a:extLst>
              <a:ext uri="{FF2B5EF4-FFF2-40B4-BE49-F238E27FC236}">
                <a16:creationId xmlns:a16="http://schemas.microsoft.com/office/drawing/2014/main" id="{43695E64-9221-4858-8561-56FE020708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50C2F-4270-42AC-9C0C-086A2ED7E8F7}"/>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26781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E940-B2BE-433A-90B4-2DDED654C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AEAEB8-17E4-4A7C-AB23-47A3BC152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11DFC-3996-410A-9FBE-1EECC377B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83624-EF18-4790-82E7-D3BC37CC8960}"/>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6" name="Footer Placeholder 5">
            <a:extLst>
              <a:ext uri="{FF2B5EF4-FFF2-40B4-BE49-F238E27FC236}">
                <a16:creationId xmlns:a16="http://schemas.microsoft.com/office/drawing/2014/main" id="{9335C475-4D0B-41DD-915D-C9C9B21C16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90729-0F46-4F54-B3B5-D2F97B58F4A9}"/>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23625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182F-ACBE-4DD4-952E-8735D61BD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80E5-7B09-4749-B848-00EF6A0D68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F222DA-8764-4981-A0C3-D59976AC3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FBBEF-AC15-4803-B866-207A59E55773}"/>
              </a:ext>
            </a:extLst>
          </p:cNvPr>
          <p:cNvSpPr>
            <a:spLocks noGrp="1"/>
          </p:cNvSpPr>
          <p:nvPr>
            <p:ph type="dt" sz="half" idx="10"/>
          </p:nvPr>
        </p:nvSpPr>
        <p:spPr/>
        <p:txBody>
          <a:bodyPr/>
          <a:lstStyle/>
          <a:p>
            <a:fld id="{F83C2719-104E-413F-8A39-2CE0F9D8720E}" type="datetimeFigureOut">
              <a:rPr lang="en-US" smtClean="0"/>
              <a:t>7/3/2021</a:t>
            </a:fld>
            <a:endParaRPr lang="en-US"/>
          </a:p>
        </p:txBody>
      </p:sp>
      <p:sp>
        <p:nvSpPr>
          <p:cNvPr id="6" name="Footer Placeholder 5">
            <a:extLst>
              <a:ext uri="{FF2B5EF4-FFF2-40B4-BE49-F238E27FC236}">
                <a16:creationId xmlns:a16="http://schemas.microsoft.com/office/drawing/2014/main" id="{F3C5CDD2-1B28-4C25-9DCB-56CD0EC66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2E36F-8679-4DE4-B48F-01EC8A966337}"/>
              </a:ext>
            </a:extLst>
          </p:cNvPr>
          <p:cNvSpPr>
            <a:spLocks noGrp="1"/>
          </p:cNvSpPr>
          <p:nvPr>
            <p:ph type="sldNum" sz="quarter" idx="12"/>
          </p:nvPr>
        </p:nvSpPr>
        <p:spPr/>
        <p:txBody>
          <a:bodyPr/>
          <a:lstStyle/>
          <a:p>
            <a:fld id="{FB2955A8-0BE0-479E-8603-B73C4E4775BC}" type="slidenum">
              <a:rPr lang="en-US" smtClean="0"/>
              <a:t>‹#›</a:t>
            </a:fld>
            <a:endParaRPr lang="en-US"/>
          </a:p>
        </p:txBody>
      </p:sp>
    </p:spTree>
    <p:extLst>
      <p:ext uri="{BB962C8B-B14F-4D97-AF65-F5344CB8AC3E}">
        <p14:creationId xmlns:p14="http://schemas.microsoft.com/office/powerpoint/2010/main" val="418461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451FB-64AF-42A7-94CB-313B95DB1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C2D6F7-AAA9-4370-A5CF-0AD81493E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75B7A-307C-45A5-9C6C-8549F54AC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C2719-104E-413F-8A39-2CE0F9D8720E}" type="datetimeFigureOut">
              <a:rPr lang="en-US" smtClean="0"/>
              <a:t>7/3/2021</a:t>
            </a:fld>
            <a:endParaRPr lang="en-US"/>
          </a:p>
        </p:txBody>
      </p:sp>
      <p:sp>
        <p:nvSpPr>
          <p:cNvPr id="5" name="Footer Placeholder 4">
            <a:extLst>
              <a:ext uri="{FF2B5EF4-FFF2-40B4-BE49-F238E27FC236}">
                <a16:creationId xmlns:a16="http://schemas.microsoft.com/office/drawing/2014/main" id="{89E6DE60-6122-4C46-A92D-8B83AB390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CDF4E2-28CC-4053-93AF-4C6DA263F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955A8-0BE0-479E-8603-B73C4E4775BC}" type="slidenum">
              <a:rPr lang="en-US" smtClean="0"/>
              <a:t>‹#›</a:t>
            </a:fld>
            <a:endParaRPr lang="en-US"/>
          </a:p>
        </p:txBody>
      </p:sp>
    </p:spTree>
    <p:extLst>
      <p:ext uri="{BB962C8B-B14F-4D97-AF65-F5344CB8AC3E}">
        <p14:creationId xmlns:p14="http://schemas.microsoft.com/office/powerpoint/2010/main" val="5594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D207-094F-4FF8-90D3-F3A0A4C02B51}"/>
              </a:ext>
            </a:extLst>
          </p:cNvPr>
          <p:cNvSpPr>
            <a:spLocks noGrp="1"/>
          </p:cNvSpPr>
          <p:nvPr>
            <p:ph type="ctrTitle"/>
          </p:nvPr>
        </p:nvSpPr>
        <p:spPr/>
        <p:txBody>
          <a:bodyPr/>
          <a:lstStyle/>
          <a:p>
            <a:r>
              <a:rPr lang="en-US" dirty="0"/>
              <a:t>RATING PREDICTION BASED ON USER REVIEWS</a:t>
            </a:r>
          </a:p>
        </p:txBody>
      </p:sp>
      <p:sp>
        <p:nvSpPr>
          <p:cNvPr id="3" name="Subtitle 2">
            <a:extLst>
              <a:ext uri="{FF2B5EF4-FFF2-40B4-BE49-F238E27FC236}">
                <a16:creationId xmlns:a16="http://schemas.microsoft.com/office/drawing/2014/main" id="{68EF032E-085B-4471-A5B2-3602462B179B}"/>
              </a:ext>
            </a:extLst>
          </p:cNvPr>
          <p:cNvSpPr>
            <a:spLocks noGrp="1"/>
          </p:cNvSpPr>
          <p:nvPr>
            <p:ph type="subTitle" idx="1"/>
          </p:nvPr>
        </p:nvSpPr>
        <p:spPr/>
        <p:txBody>
          <a:bodyPr/>
          <a:lstStyle/>
          <a:p>
            <a:r>
              <a:rPr lang="en-US" dirty="0"/>
              <a:t>KEERTHI PERUMAL</a:t>
            </a:r>
          </a:p>
        </p:txBody>
      </p:sp>
    </p:spTree>
    <p:extLst>
      <p:ext uri="{BB962C8B-B14F-4D97-AF65-F5344CB8AC3E}">
        <p14:creationId xmlns:p14="http://schemas.microsoft.com/office/powerpoint/2010/main" val="196478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6B6F-CC2B-40F0-A696-8FA6F5F56B38}"/>
              </a:ext>
            </a:extLst>
          </p:cNvPr>
          <p:cNvSpPr>
            <a:spLocks noGrp="1"/>
          </p:cNvSpPr>
          <p:nvPr>
            <p:ph type="title"/>
          </p:nvPr>
        </p:nvSpPr>
        <p:spPr/>
        <p:txBody>
          <a:bodyPr/>
          <a:lstStyle/>
          <a:p>
            <a:r>
              <a:rPr lang="en-US" dirty="0"/>
              <a:t>PRE - PROCESSING</a:t>
            </a:r>
          </a:p>
        </p:txBody>
      </p:sp>
      <p:pic>
        <p:nvPicPr>
          <p:cNvPr id="5" name="Content Placeholder 4">
            <a:extLst>
              <a:ext uri="{FF2B5EF4-FFF2-40B4-BE49-F238E27FC236}">
                <a16:creationId xmlns:a16="http://schemas.microsoft.com/office/drawing/2014/main" id="{2128DFC5-3B8F-4057-9FCB-EA2260EE3D0F}"/>
              </a:ext>
            </a:extLst>
          </p:cNvPr>
          <p:cNvPicPr>
            <a:picLocks noGrp="1" noChangeAspect="1"/>
          </p:cNvPicPr>
          <p:nvPr>
            <p:ph idx="1"/>
          </p:nvPr>
        </p:nvPicPr>
        <p:blipFill>
          <a:blip r:embed="rId2"/>
          <a:stretch>
            <a:fillRect/>
          </a:stretch>
        </p:blipFill>
        <p:spPr>
          <a:xfrm>
            <a:off x="838200" y="1825625"/>
            <a:ext cx="9677400" cy="4351338"/>
          </a:xfrm>
        </p:spPr>
      </p:pic>
    </p:spTree>
    <p:extLst>
      <p:ext uri="{BB962C8B-B14F-4D97-AF65-F5344CB8AC3E}">
        <p14:creationId xmlns:p14="http://schemas.microsoft.com/office/powerpoint/2010/main" val="191065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A4CF-524F-4F41-AD9D-92A4AC5C40CF}"/>
              </a:ext>
            </a:extLst>
          </p:cNvPr>
          <p:cNvSpPr>
            <a:spLocks noGrp="1"/>
          </p:cNvSpPr>
          <p:nvPr>
            <p:ph type="title"/>
          </p:nvPr>
        </p:nvSpPr>
        <p:spPr/>
        <p:txBody>
          <a:bodyPr/>
          <a:lstStyle/>
          <a:p>
            <a:r>
              <a:rPr lang="en-US" dirty="0"/>
              <a:t>MODEL BUILDING</a:t>
            </a:r>
          </a:p>
        </p:txBody>
      </p:sp>
      <p:pic>
        <p:nvPicPr>
          <p:cNvPr id="5" name="Content Placeholder 4">
            <a:extLst>
              <a:ext uri="{FF2B5EF4-FFF2-40B4-BE49-F238E27FC236}">
                <a16:creationId xmlns:a16="http://schemas.microsoft.com/office/drawing/2014/main" id="{B78D2418-7434-4C85-836F-6271FA4C1065}"/>
              </a:ext>
            </a:extLst>
          </p:cNvPr>
          <p:cNvPicPr>
            <a:picLocks noGrp="1" noChangeAspect="1"/>
          </p:cNvPicPr>
          <p:nvPr>
            <p:ph idx="1"/>
          </p:nvPr>
        </p:nvPicPr>
        <p:blipFill>
          <a:blip r:embed="rId2"/>
          <a:stretch>
            <a:fillRect/>
          </a:stretch>
        </p:blipFill>
        <p:spPr>
          <a:xfrm>
            <a:off x="1007742" y="1825625"/>
            <a:ext cx="10176516" cy="4351338"/>
          </a:xfrm>
        </p:spPr>
      </p:pic>
    </p:spTree>
    <p:extLst>
      <p:ext uri="{BB962C8B-B14F-4D97-AF65-F5344CB8AC3E}">
        <p14:creationId xmlns:p14="http://schemas.microsoft.com/office/powerpoint/2010/main" val="152856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101A-A4C8-4C3A-9E54-6DA3E77EDC32}"/>
              </a:ext>
            </a:extLst>
          </p:cNvPr>
          <p:cNvSpPr>
            <a:spLocks noGrp="1"/>
          </p:cNvSpPr>
          <p:nvPr>
            <p:ph type="title"/>
          </p:nvPr>
        </p:nvSpPr>
        <p:spPr/>
        <p:txBody>
          <a:bodyPr/>
          <a:lstStyle/>
          <a:p>
            <a:r>
              <a:rPr lang="en-US" dirty="0"/>
              <a:t>MODEL BUILDING</a:t>
            </a:r>
          </a:p>
        </p:txBody>
      </p:sp>
      <p:pic>
        <p:nvPicPr>
          <p:cNvPr id="5" name="Content Placeholder 4">
            <a:extLst>
              <a:ext uri="{FF2B5EF4-FFF2-40B4-BE49-F238E27FC236}">
                <a16:creationId xmlns:a16="http://schemas.microsoft.com/office/drawing/2014/main" id="{85938D45-5C6E-4366-8EFF-2CD1E4285A99}"/>
              </a:ext>
            </a:extLst>
          </p:cNvPr>
          <p:cNvPicPr>
            <a:picLocks noGrp="1" noChangeAspect="1"/>
          </p:cNvPicPr>
          <p:nvPr>
            <p:ph idx="1"/>
          </p:nvPr>
        </p:nvPicPr>
        <p:blipFill>
          <a:blip r:embed="rId2"/>
          <a:stretch>
            <a:fillRect/>
          </a:stretch>
        </p:blipFill>
        <p:spPr>
          <a:xfrm>
            <a:off x="1001486" y="1825625"/>
            <a:ext cx="10352313" cy="4351338"/>
          </a:xfrm>
        </p:spPr>
      </p:pic>
    </p:spTree>
    <p:extLst>
      <p:ext uri="{BB962C8B-B14F-4D97-AF65-F5344CB8AC3E}">
        <p14:creationId xmlns:p14="http://schemas.microsoft.com/office/powerpoint/2010/main" val="194181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472A-010A-4A06-A936-A1EFE930ACB6}"/>
              </a:ext>
            </a:extLst>
          </p:cNvPr>
          <p:cNvSpPr>
            <a:spLocks noGrp="1"/>
          </p:cNvSpPr>
          <p:nvPr>
            <p:ph type="title"/>
          </p:nvPr>
        </p:nvSpPr>
        <p:spPr/>
        <p:txBody>
          <a:bodyPr/>
          <a:lstStyle/>
          <a:p>
            <a:r>
              <a:rPr lang="en-US" dirty="0"/>
              <a:t>TESTING ALGORITHMS</a:t>
            </a:r>
          </a:p>
        </p:txBody>
      </p:sp>
      <p:pic>
        <p:nvPicPr>
          <p:cNvPr id="5" name="Content Placeholder 4">
            <a:extLst>
              <a:ext uri="{FF2B5EF4-FFF2-40B4-BE49-F238E27FC236}">
                <a16:creationId xmlns:a16="http://schemas.microsoft.com/office/drawing/2014/main" id="{C83A7E45-9D8F-4EBF-93B5-F19F61AE9EBB}"/>
              </a:ext>
            </a:extLst>
          </p:cNvPr>
          <p:cNvPicPr>
            <a:picLocks noGrp="1" noChangeAspect="1"/>
          </p:cNvPicPr>
          <p:nvPr>
            <p:ph idx="1"/>
          </p:nvPr>
        </p:nvPicPr>
        <p:blipFill>
          <a:blip r:embed="rId2"/>
          <a:stretch>
            <a:fillRect/>
          </a:stretch>
        </p:blipFill>
        <p:spPr>
          <a:xfrm>
            <a:off x="1371600" y="1825625"/>
            <a:ext cx="9982200" cy="4351338"/>
          </a:xfrm>
        </p:spPr>
      </p:pic>
    </p:spTree>
    <p:extLst>
      <p:ext uri="{BB962C8B-B14F-4D97-AF65-F5344CB8AC3E}">
        <p14:creationId xmlns:p14="http://schemas.microsoft.com/office/powerpoint/2010/main" val="201204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30C1-4E3D-4EB3-BB11-E7C39D90908E}"/>
              </a:ext>
            </a:extLst>
          </p:cNvPr>
          <p:cNvSpPr>
            <a:spLocks noGrp="1"/>
          </p:cNvSpPr>
          <p:nvPr>
            <p:ph type="title"/>
          </p:nvPr>
        </p:nvSpPr>
        <p:spPr/>
        <p:txBody>
          <a:bodyPr/>
          <a:lstStyle/>
          <a:p>
            <a:r>
              <a:rPr lang="en-US" dirty="0"/>
              <a:t>TESTING ALGORITHMS</a:t>
            </a:r>
          </a:p>
        </p:txBody>
      </p:sp>
      <p:pic>
        <p:nvPicPr>
          <p:cNvPr id="4" name="Content Placeholder 3">
            <a:extLst>
              <a:ext uri="{FF2B5EF4-FFF2-40B4-BE49-F238E27FC236}">
                <a16:creationId xmlns:a16="http://schemas.microsoft.com/office/drawing/2014/main" id="{88A6702D-4220-47D1-AD49-BB52F2D5A2EC}"/>
              </a:ext>
            </a:extLst>
          </p:cNvPr>
          <p:cNvPicPr>
            <a:picLocks noGrp="1" noChangeAspect="1"/>
          </p:cNvPicPr>
          <p:nvPr>
            <p:ph idx="1"/>
          </p:nvPr>
        </p:nvPicPr>
        <p:blipFill>
          <a:blip r:embed="rId2"/>
          <a:stretch>
            <a:fillRect/>
          </a:stretch>
        </p:blipFill>
        <p:spPr>
          <a:xfrm>
            <a:off x="1632857" y="1690688"/>
            <a:ext cx="5353855" cy="3006028"/>
          </a:xfrm>
          <a:prstGeom prst="rect">
            <a:avLst/>
          </a:prstGeom>
        </p:spPr>
      </p:pic>
    </p:spTree>
    <p:extLst>
      <p:ext uri="{BB962C8B-B14F-4D97-AF65-F5344CB8AC3E}">
        <p14:creationId xmlns:p14="http://schemas.microsoft.com/office/powerpoint/2010/main" val="617752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486E-9425-4198-9AF8-DDDF3AAE662B}"/>
              </a:ext>
            </a:extLst>
          </p:cNvPr>
          <p:cNvSpPr>
            <a:spLocks noGrp="1"/>
          </p:cNvSpPr>
          <p:nvPr>
            <p:ph type="title"/>
          </p:nvPr>
        </p:nvSpPr>
        <p:spPr/>
        <p:txBody>
          <a:bodyPr/>
          <a:lstStyle/>
          <a:p>
            <a:r>
              <a:rPr lang="en-US" dirty="0"/>
              <a:t>METRICS VISUALIZATION</a:t>
            </a:r>
          </a:p>
        </p:txBody>
      </p:sp>
      <p:pic>
        <p:nvPicPr>
          <p:cNvPr id="5" name="Content Placeholder 4">
            <a:extLst>
              <a:ext uri="{FF2B5EF4-FFF2-40B4-BE49-F238E27FC236}">
                <a16:creationId xmlns:a16="http://schemas.microsoft.com/office/drawing/2014/main" id="{7A53D8CF-B5FC-405A-9830-86FA485B4185}"/>
              </a:ext>
            </a:extLst>
          </p:cNvPr>
          <p:cNvPicPr>
            <a:picLocks noGrp="1" noChangeAspect="1"/>
          </p:cNvPicPr>
          <p:nvPr>
            <p:ph idx="1"/>
          </p:nvPr>
        </p:nvPicPr>
        <p:blipFill>
          <a:blip r:embed="rId2"/>
          <a:stretch>
            <a:fillRect/>
          </a:stretch>
        </p:blipFill>
        <p:spPr>
          <a:xfrm>
            <a:off x="1153886" y="1825625"/>
            <a:ext cx="8752114" cy="4351338"/>
          </a:xfrm>
        </p:spPr>
      </p:pic>
    </p:spTree>
    <p:extLst>
      <p:ext uri="{BB962C8B-B14F-4D97-AF65-F5344CB8AC3E}">
        <p14:creationId xmlns:p14="http://schemas.microsoft.com/office/powerpoint/2010/main" val="3414152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5F3C-A074-4597-ACAA-A5B94A39913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46E070C-82F0-474A-9D97-A9CDDACD8E30}"/>
              </a:ext>
            </a:extLst>
          </p:cNvPr>
          <p:cNvSpPr>
            <a:spLocks noGrp="1"/>
          </p:cNvSpPr>
          <p:nvPr>
            <p:ph idx="1"/>
          </p:nvPr>
        </p:nvSpPr>
        <p:spPr/>
        <p:txBody>
          <a:bodyPr/>
          <a:lstStyle/>
          <a:p>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a:t>
            </a:r>
            <a:r>
              <a:rPr lang="en-US"/>
              <a:t>Understanding the importance of reviews as well as how to leverage them to boost your business can be a critical way to get ahead in the competitive ecommerce marketplace, positioning yourself miles ahead of the competition</a:t>
            </a:r>
          </a:p>
        </p:txBody>
      </p:sp>
    </p:spTree>
    <p:extLst>
      <p:ext uri="{BB962C8B-B14F-4D97-AF65-F5344CB8AC3E}">
        <p14:creationId xmlns:p14="http://schemas.microsoft.com/office/powerpoint/2010/main" val="145024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4516-91BE-4F8E-80D9-C9A256FDB2FC}"/>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05DDE960-5B67-4A03-9460-C2AB01D2701D}"/>
              </a:ext>
            </a:extLst>
          </p:cNvPr>
          <p:cNvSpPr>
            <a:spLocks noGrp="1"/>
          </p:cNvSpPr>
          <p:nvPr>
            <p:ph idx="1"/>
          </p:nvPr>
        </p:nvSpPr>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endParaRPr lang="en-US" dirty="0"/>
          </a:p>
        </p:txBody>
      </p:sp>
    </p:spTree>
    <p:extLst>
      <p:ext uri="{BB962C8B-B14F-4D97-AF65-F5344CB8AC3E}">
        <p14:creationId xmlns:p14="http://schemas.microsoft.com/office/powerpoint/2010/main" val="13471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0099-CA88-4DE0-B0A2-A01B85499B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C2C9B45-53F1-4F97-BBF5-D92246B402A0}"/>
              </a:ext>
            </a:extLst>
          </p:cNvPr>
          <p:cNvSpPr>
            <a:spLocks noGrp="1"/>
          </p:cNvSpPr>
          <p:nvPr>
            <p:ph idx="1"/>
          </p:nvPr>
        </p:nvSpPr>
        <p:spPr/>
        <p:txBody>
          <a:bodyPr/>
          <a:lstStyle/>
          <a:p>
            <a:r>
              <a:rPr lang="en-US" dirty="0"/>
              <a:t>With products competing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a:p>
            <a:endParaRPr lang="en-US" dirty="0"/>
          </a:p>
        </p:txBody>
      </p:sp>
    </p:spTree>
    <p:extLst>
      <p:ext uri="{BB962C8B-B14F-4D97-AF65-F5344CB8AC3E}">
        <p14:creationId xmlns:p14="http://schemas.microsoft.com/office/powerpoint/2010/main" val="59948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6DB7-5997-42F5-8972-D55CF1D28B49}"/>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6FCBCAB-E900-4F28-8F1A-5EE0493ADCB2}"/>
              </a:ext>
            </a:extLst>
          </p:cNvPr>
          <p:cNvSpPr>
            <a:spLocks noGrp="1"/>
          </p:cNvSpPr>
          <p:nvPr>
            <p:ph idx="1"/>
          </p:nvPr>
        </p:nvSpPr>
        <p:spPr/>
        <p:txBody>
          <a:bodyPr>
            <a:normAutofit fontScale="85000" lnSpcReduction="10000"/>
          </a:bodyPr>
          <a:lstStyle/>
          <a:p>
            <a:pPr algn="just"/>
            <a:r>
              <a:rPr lang="en-US" sz="28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8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a:p>
            <a:endParaRPr lang="en-US" dirty="0"/>
          </a:p>
        </p:txBody>
      </p:sp>
    </p:spTree>
    <p:extLst>
      <p:ext uri="{BB962C8B-B14F-4D97-AF65-F5344CB8AC3E}">
        <p14:creationId xmlns:p14="http://schemas.microsoft.com/office/powerpoint/2010/main" val="332853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DB95-FAC4-42A2-BA5D-DDEFB48D0BB6}"/>
              </a:ext>
            </a:extLst>
          </p:cNvPr>
          <p:cNvSpPr>
            <a:spLocks noGrp="1"/>
          </p:cNvSpPr>
          <p:nvPr>
            <p:ph type="title"/>
          </p:nvPr>
        </p:nvSpPr>
        <p:spPr/>
        <p:txBody>
          <a:bodyPr/>
          <a:lstStyle/>
          <a:p>
            <a:r>
              <a:rPr lang="en-US" dirty="0"/>
              <a:t>DATA COLLECTION</a:t>
            </a:r>
          </a:p>
        </p:txBody>
      </p:sp>
      <p:pic>
        <p:nvPicPr>
          <p:cNvPr id="5" name="Content Placeholder 4">
            <a:extLst>
              <a:ext uri="{FF2B5EF4-FFF2-40B4-BE49-F238E27FC236}">
                <a16:creationId xmlns:a16="http://schemas.microsoft.com/office/drawing/2014/main" id="{9137A694-540E-405F-8695-E6C65B07BE07}"/>
              </a:ext>
            </a:extLst>
          </p:cNvPr>
          <p:cNvPicPr>
            <a:picLocks noGrp="1" noChangeAspect="1"/>
          </p:cNvPicPr>
          <p:nvPr>
            <p:ph idx="1"/>
          </p:nvPr>
        </p:nvPicPr>
        <p:blipFill>
          <a:blip r:embed="rId2"/>
          <a:stretch>
            <a:fillRect/>
          </a:stretch>
        </p:blipFill>
        <p:spPr>
          <a:xfrm>
            <a:off x="838200" y="1825625"/>
            <a:ext cx="10243457" cy="4351338"/>
          </a:xfrm>
        </p:spPr>
      </p:pic>
    </p:spTree>
    <p:extLst>
      <p:ext uri="{BB962C8B-B14F-4D97-AF65-F5344CB8AC3E}">
        <p14:creationId xmlns:p14="http://schemas.microsoft.com/office/powerpoint/2010/main" val="324104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1A54-E1DF-4C19-9E1B-B528156F3751}"/>
              </a:ext>
            </a:extLst>
          </p:cNvPr>
          <p:cNvSpPr>
            <a:spLocks noGrp="1"/>
          </p:cNvSpPr>
          <p:nvPr>
            <p:ph type="title"/>
          </p:nvPr>
        </p:nvSpPr>
        <p:spPr/>
        <p:txBody>
          <a:bodyPr/>
          <a:lstStyle/>
          <a:p>
            <a:r>
              <a:rPr lang="en-US" dirty="0"/>
              <a:t>PRE – PROCESSING with NLP</a:t>
            </a:r>
          </a:p>
        </p:txBody>
      </p:sp>
      <p:sp>
        <p:nvSpPr>
          <p:cNvPr id="3" name="Content Placeholder 2">
            <a:extLst>
              <a:ext uri="{FF2B5EF4-FFF2-40B4-BE49-F238E27FC236}">
                <a16:creationId xmlns:a16="http://schemas.microsoft.com/office/drawing/2014/main" id="{726BC83D-14D3-4C2F-B9D9-ED1EA583654C}"/>
              </a:ext>
            </a:extLst>
          </p:cNvPr>
          <p:cNvSpPr>
            <a:spLocks noGrp="1"/>
          </p:cNvSpPr>
          <p:nvPr>
            <p:ph idx="1"/>
          </p:nvPr>
        </p:nvSpPr>
        <p:spPr/>
        <p:txBody>
          <a:bodyPr/>
          <a:lstStyle/>
          <a:p>
            <a:r>
              <a:rPr lang="en-US" b="0" i="0" dirty="0">
                <a:solidFill>
                  <a:srgbClr val="202124"/>
                </a:solidFill>
                <a:effectLst/>
                <a:latin typeface="Google Sans"/>
              </a:rPr>
              <a:t>Exploratory data analysis</a:t>
            </a:r>
            <a:r>
              <a:rPr lang="en-US" dirty="0"/>
              <a:t>.</a:t>
            </a:r>
          </a:p>
          <a:p>
            <a:pPr marL="0" indent="0">
              <a:buNone/>
            </a:pPr>
            <a:r>
              <a:rPr lang="en-US" sz="28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dirty="0"/>
          </a:p>
        </p:txBody>
      </p:sp>
    </p:spTree>
    <p:extLst>
      <p:ext uri="{BB962C8B-B14F-4D97-AF65-F5344CB8AC3E}">
        <p14:creationId xmlns:p14="http://schemas.microsoft.com/office/powerpoint/2010/main" val="422229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339A-113E-4AA9-844B-E05BF640E757}"/>
              </a:ext>
            </a:extLst>
          </p:cNvPr>
          <p:cNvSpPr>
            <a:spLocks noGrp="1"/>
          </p:cNvSpPr>
          <p:nvPr>
            <p:ph type="title"/>
          </p:nvPr>
        </p:nvSpPr>
        <p:spPr/>
        <p:txBody>
          <a:bodyPr/>
          <a:lstStyle/>
          <a:p>
            <a:r>
              <a:rPr lang="en-US" dirty="0"/>
              <a:t>STEPS EDA</a:t>
            </a:r>
          </a:p>
        </p:txBody>
      </p:sp>
      <p:sp>
        <p:nvSpPr>
          <p:cNvPr id="3" name="Content Placeholder 2">
            <a:extLst>
              <a:ext uri="{FF2B5EF4-FFF2-40B4-BE49-F238E27FC236}">
                <a16:creationId xmlns:a16="http://schemas.microsoft.com/office/drawing/2014/main" id="{65B23CBB-C4D0-4D95-8C04-1E88174E334C}"/>
              </a:ext>
            </a:extLst>
          </p:cNvPr>
          <p:cNvSpPr>
            <a:spLocks noGrp="1"/>
          </p:cNvSpPr>
          <p:nvPr>
            <p:ph idx="1"/>
          </p:nvPr>
        </p:nvSpPr>
        <p:spPr/>
        <p:txBody>
          <a:bodyPr>
            <a:normAutofit/>
          </a:bodyPr>
          <a:lstStyle/>
          <a:p>
            <a:pPr lvl="0"/>
            <a:r>
              <a:rPr lang="en-US" b="0" i="0" u="none" dirty="0"/>
              <a:t>Converting all the strings into lower case</a:t>
            </a:r>
            <a:endParaRPr lang="en-US" dirty="0"/>
          </a:p>
          <a:p>
            <a:pPr lvl="0"/>
            <a:r>
              <a:rPr lang="en-US" b="0" i="0" u="none" dirty="0"/>
              <a:t>Converting all the email address present in the reviews as “email address”.</a:t>
            </a:r>
            <a:endParaRPr lang="en-US" dirty="0"/>
          </a:p>
          <a:p>
            <a:pPr lvl="0"/>
            <a:r>
              <a:rPr lang="en-US" b="0" i="0" u="none" dirty="0"/>
              <a:t>Converting all the currency present in the reviews as “dollars”.</a:t>
            </a:r>
            <a:endParaRPr lang="en-US" dirty="0"/>
          </a:p>
          <a:p>
            <a:pPr lvl="0"/>
            <a:r>
              <a:rPr lang="en-US" b="0" i="0" u="none" dirty="0"/>
              <a:t>Converting all phone numbers present in the reviews as “</a:t>
            </a:r>
            <a:r>
              <a:rPr lang="en-US" b="0" i="0" u="none" dirty="0" err="1"/>
              <a:t>phonenumber</a:t>
            </a:r>
            <a:r>
              <a:rPr lang="en-US" b="0" i="0" u="none" dirty="0"/>
              <a:t>”.</a:t>
            </a:r>
            <a:endParaRPr lang="en-US" dirty="0"/>
          </a:p>
          <a:p>
            <a:pPr lvl="0"/>
            <a:r>
              <a:rPr lang="en-US" b="0" i="0" u="none" dirty="0"/>
              <a:t>Have converted all the number present in the reviews as “number”.</a:t>
            </a:r>
            <a:endParaRPr lang="en-US" dirty="0"/>
          </a:p>
          <a:p>
            <a:pPr lvl="0"/>
            <a:r>
              <a:rPr lang="en-US" b="0" i="0" u="none" dirty="0"/>
              <a:t>Removed all punctuations and stop words and </a:t>
            </a:r>
            <a:r>
              <a:rPr lang="en-US" b="0" i="0" u="none" dirty="0" err="1"/>
              <a:t>lemawords</a:t>
            </a:r>
            <a:r>
              <a:rPr lang="en-US" b="0" i="0" u="none" dirty="0"/>
              <a:t> from the reviews.</a:t>
            </a:r>
            <a:endParaRPr lang="en-US" dirty="0"/>
          </a:p>
          <a:p>
            <a:endParaRPr lang="en-US" dirty="0"/>
          </a:p>
        </p:txBody>
      </p:sp>
    </p:spTree>
    <p:extLst>
      <p:ext uri="{BB962C8B-B14F-4D97-AF65-F5344CB8AC3E}">
        <p14:creationId xmlns:p14="http://schemas.microsoft.com/office/powerpoint/2010/main" val="383490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A544-FF68-4F77-933C-5FD2D42CF564}"/>
              </a:ext>
            </a:extLst>
          </p:cNvPr>
          <p:cNvSpPr>
            <a:spLocks noGrp="1"/>
          </p:cNvSpPr>
          <p:nvPr>
            <p:ph type="title"/>
          </p:nvPr>
        </p:nvSpPr>
        <p:spPr/>
        <p:txBody>
          <a:bodyPr/>
          <a:lstStyle/>
          <a:p>
            <a:r>
              <a:rPr lang="en-US" dirty="0"/>
              <a:t>DATA CLEANSING</a:t>
            </a:r>
          </a:p>
        </p:txBody>
      </p:sp>
      <p:pic>
        <p:nvPicPr>
          <p:cNvPr id="5" name="Content Placeholder 4">
            <a:extLst>
              <a:ext uri="{FF2B5EF4-FFF2-40B4-BE49-F238E27FC236}">
                <a16:creationId xmlns:a16="http://schemas.microsoft.com/office/drawing/2014/main" id="{2A87690F-14E4-4117-B806-3E3655E984AB}"/>
              </a:ext>
            </a:extLst>
          </p:cNvPr>
          <p:cNvPicPr>
            <a:picLocks noGrp="1" noChangeAspect="1"/>
          </p:cNvPicPr>
          <p:nvPr>
            <p:ph idx="1"/>
          </p:nvPr>
        </p:nvPicPr>
        <p:blipFill>
          <a:blip r:embed="rId2"/>
          <a:stretch>
            <a:fillRect/>
          </a:stretch>
        </p:blipFill>
        <p:spPr>
          <a:xfrm>
            <a:off x="1088571" y="1825625"/>
            <a:ext cx="10080172" cy="4351338"/>
          </a:xfrm>
        </p:spPr>
      </p:pic>
    </p:spTree>
    <p:extLst>
      <p:ext uri="{BB962C8B-B14F-4D97-AF65-F5344CB8AC3E}">
        <p14:creationId xmlns:p14="http://schemas.microsoft.com/office/powerpoint/2010/main" val="368738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5EC4-5C13-433C-B2FA-E7C5DE8195AD}"/>
              </a:ext>
            </a:extLst>
          </p:cNvPr>
          <p:cNvSpPr>
            <a:spLocks noGrp="1"/>
          </p:cNvSpPr>
          <p:nvPr>
            <p:ph type="title"/>
          </p:nvPr>
        </p:nvSpPr>
        <p:spPr/>
        <p:txBody>
          <a:bodyPr/>
          <a:lstStyle/>
          <a:p>
            <a:r>
              <a:rPr lang="en-US" dirty="0"/>
              <a:t>DATA CLEANSING</a:t>
            </a:r>
          </a:p>
        </p:txBody>
      </p:sp>
      <p:pic>
        <p:nvPicPr>
          <p:cNvPr id="5" name="Content Placeholder 4">
            <a:extLst>
              <a:ext uri="{FF2B5EF4-FFF2-40B4-BE49-F238E27FC236}">
                <a16:creationId xmlns:a16="http://schemas.microsoft.com/office/drawing/2014/main" id="{CF27D12F-4B60-4E61-8F4F-B237E197A512}"/>
              </a:ext>
            </a:extLst>
          </p:cNvPr>
          <p:cNvPicPr>
            <a:picLocks noGrp="1" noChangeAspect="1"/>
          </p:cNvPicPr>
          <p:nvPr>
            <p:ph idx="1"/>
          </p:nvPr>
        </p:nvPicPr>
        <p:blipFill>
          <a:blip r:embed="rId2"/>
          <a:stretch>
            <a:fillRect/>
          </a:stretch>
        </p:blipFill>
        <p:spPr>
          <a:xfrm>
            <a:off x="2168494" y="1825625"/>
            <a:ext cx="7855012" cy="4351338"/>
          </a:xfrm>
        </p:spPr>
      </p:pic>
    </p:spTree>
    <p:extLst>
      <p:ext uri="{BB962C8B-B14F-4D97-AF65-F5344CB8AC3E}">
        <p14:creationId xmlns:p14="http://schemas.microsoft.com/office/powerpoint/2010/main" val="179512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547</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Calibri Light</vt:lpstr>
      <vt:lpstr>Google Sans</vt:lpstr>
      <vt:lpstr>Office Theme</vt:lpstr>
      <vt:lpstr>RATING PREDICTION BASED ON USER REVIEWS</vt:lpstr>
      <vt:lpstr>CONTENT </vt:lpstr>
      <vt:lpstr>INTRODUCTION</vt:lpstr>
      <vt:lpstr>DATA COLLECTION</vt:lpstr>
      <vt:lpstr>DATA COLLECTION</vt:lpstr>
      <vt:lpstr>PRE – PROCESSING with NLP</vt:lpstr>
      <vt:lpstr>STEPS EDA</vt:lpstr>
      <vt:lpstr>DATA CLEANSING</vt:lpstr>
      <vt:lpstr>DATA CLEANSING</vt:lpstr>
      <vt:lpstr>PRE - PROCESSING</vt:lpstr>
      <vt:lpstr>MODEL BUILDING</vt:lpstr>
      <vt:lpstr>MODEL BUILDING</vt:lpstr>
      <vt:lpstr>TESTING ALGORITHMS</vt:lpstr>
      <vt:lpstr>TESTING ALGORITHMS</vt:lpstr>
      <vt:lpstr>METRICS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BASED ON USER REVIEWS</dc:title>
  <dc:creator>keerthiapp2@gmail.com</dc:creator>
  <cp:lastModifiedBy>keerthiapp2@gmail.com</cp:lastModifiedBy>
  <cp:revision>5</cp:revision>
  <dcterms:created xsi:type="dcterms:W3CDTF">2021-07-03T07:05:06Z</dcterms:created>
  <dcterms:modified xsi:type="dcterms:W3CDTF">2021-07-03T07:26:41Z</dcterms:modified>
</cp:coreProperties>
</file>