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4"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32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AD6ED41D-A2E3-4F46-8990-24C0A954D6D4}" type="datetimeFigureOut">
              <a:rPr lang="en-IN" smtClean="0"/>
              <a:t>26-04-2024</a:t>
            </a:fld>
            <a:endParaRPr lang="en-IN"/>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3F13FED7-DB5E-4BB9-8248-981076AEA630}" type="slidenum">
              <a:rPr lang="en-IN" smtClean="0"/>
              <a:t>‹#›</a:t>
            </a:fld>
            <a:endParaRPr lang="en-IN"/>
          </a:p>
        </p:txBody>
      </p:sp>
    </p:spTree>
    <p:extLst>
      <p:ext uri="{BB962C8B-B14F-4D97-AF65-F5344CB8AC3E}">
        <p14:creationId xmlns:p14="http://schemas.microsoft.com/office/powerpoint/2010/main" val="2016096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13FED7-DB5E-4BB9-8248-981076AEA630}" type="slidenum">
              <a:rPr lang="en-IN" smtClean="0"/>
              <a:t>1</a:t>
            </a:fld>
            <a:endParaRPr lang="en-IN"/>
          </a:p>
        </p:txBody>
      </p:sp>
    </p:spTree>
    <p:extLst>
      <p:ext uri="{BB962C8B-B14F-4D97-AF65-F5344CB8AC3E}">
        <p14:creationId xmlns:p14="http://schemas.microsoft.com/office/powerpoint/2010/main" val="104782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13FED7-DB5E-4BB9-8248-981076AEA630}" type="slidenum">
              <a:rPr lang="en-IN" smtClean="0"/>
              <a:t>2</a:t>
            </a:fld>
            <a:endParaRPr lang="en-IN"/>
          </a:p>
        </p:txBody>
      </p:sp>
    </p:spTree>
    <p:extLst>
      <p:ext uri="{BB962C8B-B14F-4D97-AF65-F5344CB8AC3E}">
        <p14:creationId xmlns:p14="http://schemas.microsoft.com/office/powerpoint/2010/main" val="3303578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17" name="bg object 17"/>
          <p:cNvSpPr/>
          <p:nvPr/>
        </p:nvSpPr>
        <p:spPr>
          <a:xfrm>
            <a:off x="15340896" y="7929340"/>
            <a:ext cx="2947670" cy="2357755"/>
          </a:xfrm>
          <a:custGeom>
            <a:avLst/>
            <a:gdLst/>
            <a:ahLst/>
            <a:cxnLst/>
            <a:rect l="l" t="t" r="r" b="b"/>
            <a:pathLst>
              <a:path w="2947669" h="2357754">
                <a:moveTo>
                  <a:pt x="2947141" y="0"/>
                </a:moveTo>
                <a:lnTo>
                  <a:pt x="2907953" y="8920"/>
                </a:lnTo>
                <a:lnTo>
                  <a:pt x="2858379" y="21372"/>
                </a:lnTo>
                <a:lnTo>
                  <a:pt x="2809630" y="34777"/>
                </a:lnTo>
                <a:lnTo>
                  <a:pt x="2761688" y="49114"/>
                </a:lnTo>
                <a:lnTo>
                  <a:pt x="2714537" y="64363"/>
                </a:lnTo>
                <a:lnTo>
                  <a:pt x="2668156" y="80503"/>
                </a:lnTo>
                <a:lnTo>
                  <a:pt x="2622530" y="97514"/>
                </a:lnTo>
                <a:lnTo>
                  <a:pt x="2577639" y="115374"/>
                </a:lnTo>
                <a:lnTo>
                  <a:pt x="2533465" y="134063"/>
                </a:lnTo>
                <a:lnTo>
                  <a:pt x="2489992" y="153561"/>
                </a:lnTo>
                <a:lnTo>
                  <a:pt x="2447200" y="173845"/>
                </a:lnTo>
                <a:lnTo>
                  <a:pt x="2405073" y="194897"/>
                </a:lnTo>
                <a:lnTo>
                  <a:pt x="2363591" y="216695"/>
                </a:lnTo>
                <a:lnTo>
                  <a:pt x="2322737" y="239218"/>
                </a:lnTo>
                <a:lnTo>
                  <a:pt x="2282493" y="262445"/>
                </a:lnTo>
                <a:lnTo>
                  <a:pt x="2242842" y="286357"/>
                </a:lnTo>
                <a:lnTo>
                  <a:pt x="2203765" y="310931"/>
                </a:lnTo>
                <a:lnTo>
                  <a:pt x="2165244" y="336149"/>
                </a:lnTo>
                <a:lnTo>
                  <a:pt x="2127261" y="361987"/>
                </a:lnTo>
                <a:lnTo>
                  <a:pt x="2089798" y="388427"/>
                </a:lnTo>
                <a:lnTo>
                  <a:pt x="2052838" y="415447"/>
                </a:lnTo>
                <a:lnTo>
                  <a:pt x="2016363" y="443026"/>
                </a:lnTo>
                <a:lnTo>
                  <a:pt x="1980354" y="471145"/>
                </a:lnTo>
                <a:lnTo>
                  <a:pt x="1944794" y="499781"/>
                </a:lnTo>
                <a:lnTo>
                  <a:pt x="1909664" y="528915"/>
                </a:lnTo>
                <a:lnTo>
                  <a:pt x="1874947" y="558525"/>
                </a:lnTo>
                <a:lnTo>
                  <a:pt x="1840624" y="588591"/>
                </a:lnTo>
                <a:lnTo>
                  <a:pt x="1806679" y="619093"/>
                </a:lnTo>
                <a:lnTo>
                  <a:pt x="1773092" y="650009"/>
                </a:lnTo>
                <a:lnTo>
                  <a:pt x="1739847" y="681318"/>
                </a:lnTo>
                <a:lnTo>
                  <a:pt x="1706924" y="713001"/>
                </a:lnTo>
                <a:lnTo>
                  <a:pt x="1674306" y="745036"/>
                </a:lnTo>
                <a:lnTo>
                  <a:pt x="1641976" y="777402"/>
                </a:lnTo>
                <a:lnTo>
                  <a:pt x="1609914" y="810080"/>
                </a:lnTo>
                <a:lnTo>
                  <a:pt x="1578104" y="843047"/>
                </a:lnTo>
                <a:lnTo>
                  <a:pt x="1546527" y="876284"/>
                </a:lnTo>
                <a:lnTo>
                  <a:pt x="1515166" y="909769"/>
                </a:lnTo>
                <a:lnTo>
                  <a:pt x="1484001" y="943483"/>
                </a:lnTo>
                <a:lnTo>
                  <a:pt x="1453017" y="977403"/>
                </a:lnTo>
                <a:lnTo>
                  <a:pt x="1422193" y="1011510"/>
                </a:lnTo>
                <a:lnTo>
                  <a:pt x="1391513" y="1045783"/>
                </a:lnTo>
                <a:lnTo>
                  <a:pt x="1360959" y="1080201"/>
                </a:lnTo>
                <a:lnTo>
                  <a:pt x="1330513" y="1114743"/>
                </a:lnTo>
                <a:lnTo>
                  <a:pt x="1300156" y="1149389"/>
                </a:lnTo>
                <a:lnTo>
                  <a:pt x="1269871" y="1184118"/>
                </a:lnTo>
                <a:lnTo>
                  <a:pt x="1239640" y="1218909"/>
                </a:lnTo>
                <a:lnTo>
                  <a:pt x="1209445" y="1253741"/>
                </a:lnTo>
                <a:lnTo>
                  <a:pt x="1179267" y="1288594"/>
                </a:lnTo>
                <a:lnTo>
                  <a:pt x="1149083" y="1323447"/>
                </a:lnTo>
                <a:lnTo>
                  <a:pt x="1118882" y="1358280"/>
                </a:lnTo>
                <a:lnTo>
                  <a:pt x="1088645" y="1393071"/>
                </a:lnTo>
                <a:lnTo>
                  <a:pt x="1058354" y="1427800"/>
                </a:lnTo>
                <a:lnTo>
                  <a:pt x="1027992" y="1462446"/>
                </a:lnTo>
                <a:lnTo>
                  <a:pt x="997540" y="1496988"/>
                </a:lnTo>
                <a:lnTo>
                  <a:pt x="966981" y="1531407"/>
                </a:lnTo>
                <a:lnTo>
                  <a:pt x="936296" y="1565680"/>
                </a:lnTo>
                <a:lnTo>
                  <a:pt x="905468" y="1599787"/>
                </a:lnTo>
                <a:lnTo>
                  <a:pt x="874479" y="1633708"/>
                </a:lnTo>
                <a:lnTo>
                  <a:pt x="843310" y="1667421"/>
                </a:lnTo>
                <a:lnTo>
                  <a:pt x="811945" y="1700907"/>
                </a:lnTo>
                <a:lnTo>
                  <a:pt x="780364" y="1734144"/>
                </a:lnTo>
                <a:lnTo>
                  <a:pt x="748550" y="1767111"/>
                </a:lnTo>
                <a:lnTo>
                  <a:pt x="716486" y="1799788"/>
                </a:lnTo>
                <a:lnTo>
                  <a:pt x="684152" y="1832155"/>
                </a:lnTo>
                <a:lnTo>
                  <a:pt x="651532" y="1864190"/>
                </a:lnTo>
                <a:lnTo>
                  <a:pt x="618606" y="1895872"/>
                </a:lnTo>
                <a:lnTo>
                  <a:pt x="585358" y="1927182"/>
                </a:lnTo>
                <a:lnTo>
                  <a:pt x="551769" y="1958098"/>
                </a:lnTo>
                <a:lnTo>
                  <a:pt x="517822" y="1988599"/>
                </a:lnTo>
                <a:lnTo>
                  <a:pt x="483498" y="2018665"/>
                </a:lnTo>
                <a:lnTo>
                  <a:pt x="448779" y="2048276"/>
                </a:lnTo>
                <a:lnTo>
                  <a:pt x="413648" y="2077409"/>
                </a:lnTo>
                <a:lnTo>
                  <a:pt x="378087" y="2106046"/>
                </a:lnTo>
                <a:lnTo>
                  <a:pt x="342077" y="2134164"/>
                </a:lnTo>
                <a:lnTo>
                  <a:pt x="305601" y="2161743"/>
                </a:lnTo>
                <a:lnTo>
                  <a:pt x="268641" y="2188763"/>
                </a:lnTo>
                <a:lnTo>
                  <a:pt x="231178" y="2215203"/>
                </a:lnTo>
                <a:lnTo>
                  <a:pt x="193196" y="2241041"/>
                </a:lnTo>
                <a:lnTo>
                  <a:pt x="154675" y="2266258"/>
                </a:lnTo>
                <a:lnTo>
                  <a:pt x="115598" y="2290833"/>
                </a:lnTo>
                <a:lnTo>
                  <a:pt x="75948" y="2314744"/>
                </a:lnTo>
                <a:lnTo>
                  <a:pt x="35705" y="2337971"/>
                </a:lnTo>
                <a:lnTo>
                  <a:pt x="0" y="2357657"/>
                </a:lnTo>
              </a:path>
            </a:pathLst>
          </a:custGeom>
          <a:ln w="25012">
            <a:solidFill>
              <a:srgbClr val="332C2C"/>
            </a:solidFill>
          </a:ln>
        </p:spPr>
        <p:txBody>
          <a:bodyPr wrap="square" lIns="0" tIns="0" rIns="0" bIns="0" rtlCol="0"/>
          <a:lstStyle/>
          <a:p>
            <a:endParaRPr/>
          </a:p>
        </p:txBody>
      </p:sp>
      <p:sp>
        <p:nvSpPr>
          <p:cNvPr id="18" name="bg object 18"/>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19" name="bg object 19"/>
          <p:cNvSpPr/>
          <p:nvPr/>
        </p:nvSpPr>
        <p:spPr>
          <a:xfrm>
            <a:off x="0" y="5362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20" name="bg object 20"/>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2" name="Holder 2"/>
          <p:cNvSpPr>
            <a:spLocks noGrp="1"/>
          </p:cNvSpPr>
          <p:nvPr>
            <p:ph type="ctrTitle"/>
          </p:nvPr>
        </p:nvSpPr>
        <p:spPr>
          <a:xfrm>
            <a:off x="3490958" y="3350222"/>
            <a:ext cx="11318783" cy="115697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5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500" b="1" i="0">
                <a:solidFill>
                  <a:schemeClr val="tx1"/>
                </a:solidFill>
                <a:latin typeface="Calibri"/>
                <a:cs typeface="Calibri"/>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5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1521270" y="71501"/>
            <a:ext cx="4803775" cy="1019810"/>
          </a:xfrm>
          <a:prstGeom prst="rect">
            <a:avLst/>
          </a:prstGeom>
        </p:spPr>
        <p:txBody>
          <a:bodyPr wrap="square" lIns="0" tIns="0" rIns="0" bIns="0">
            <a:spAutoFit/>
          </a:bodyPr>
          <a:lstStyle>
            <a:lvl1pPr>
              <a:defRPr sz="6500" b="1" i="0">
                <a:solidFill>
                  <a:schemeClr val="tx1"/>
                </a:solidFill>
                <a:latin typeface="Calibri"/>
                <a:cs typeface="Calibri"/>
              </a:defRPr>
            </a:lvl1pPr>
          </a:lstStyle>
          <a:p>
            <a:endParaRPr/>
          </a:p>
        </p:txBody>
      </p:sp>
      <p:sp>
        <p:nvSpPr>
          <p:cNvPr id="3" name="Holder 3"/>
          <p:cNvSpPr>
            <a:spLocks noGrp="1"/>
          </p:cNvSpPr>
          <p:nvPr>
            <p:ph type="body" idx="1"/>
          </p:nvPr>
        </p:nvSpPr>
        <p:spPr>
          <a:xfrm>
            <a:off x="2534531" y="3414751"/>
            <a:ext cx="13231637" cy="256984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5">
            <a:extLst>
              <a:ext uri="{FF2B5EF4-FFF2-40B4-BE49-F238E27FC236}">
                <a16:creationId xmlns:a16="http://schemas.microsoft.com/office/drawing/2014/main" id="{1B7DD36F-5B7D-EAB6-AADB-92B2236C7820}"/>
              </a:ext>
            </a:extLst>
          </p:cNvPr>
          <p:cNvPicPr/>
          <p:nvPr/>
        </p:nvPicPr>
        <p:blipFill>
          <a:blip r:embed="rId3" cstate="print"/>
          <a:stretch>
            <a:fillRect/>
          </a:stretch>
        </p:blipFill>
        <p:spPr>
          <a:xfrm>
            <a:off x="6309474" y="71501"/>
            <a:ext cx="5203076" cy="2182749"/>
          </a:xfrm>
          <a:prstGeom prst="rect">
            <a:avLst/>
          </a:prstGeom>
        </p:spPr>
      </p:pic>
      <p:sp>
        <p:nvSpPr>
          <p:cNvPr id="6" name="TextBox 5">
            <a:extLst>
              <a:ext uri="{FF2B5EF4-FFF2-40B4-BE49-F238E27FC236}">
                <a16:creationId xmlns:a16="http://schemas.microsoft.com/office/drawing/2014/main" id="{28FCFB87-4626-B854-D895-F49873314E4F}"/>
              </a:ext>
            </a:extLst>
          </p:cNvPr>
          <p:cNvSpPr txBox="1"/>
          <p:nvPr/>
        </p:nvSpPr>
        <p:spPr>
          <a:xfrm>
            <a:off x="4197350" y="2559050"/>
            <a:ext cx="9150262" cy="523220"/>
          </a:xfrm>
          <a:prstGeom prst="rect">
            <a:avLst/>
          </a:prstGeom>
          <a:noFill/>
        </p:spPr>
        <p:txBody>
          <a:bodyPr wrap="square">
            <a:spAutoFit/>
          </a:bodyPr>
          <a:lstStyle/>
          <a:p>
            <a:r>
              <a:rPr lang="en-US" sz="2800" spc="20" dirty="0"/>
              <a:t>C</a:t>
            </a:r>
            <a:r>
              <a:rPr lang="en-US" sz="2800" spc="10" dirty="0"/>
              <a:t>H</a:t>
            </a:r>
            <a:r>
              <a:rPr lang="en-US" sz="2800" spc="20" dirty="0"/>
              <a:t>A</a:t>
            </a:r>
            <a:r>
              <a:rPr lang="en-US" sz="2800" spc="40" dirty="0"/>
              <a:t>L</a:t>
            </a:r>
            <a:r>
              <a:rPr lang="en-US" sz="2800" spc="20" dirty="0"/>
              <a:t>A</a:t>
            </a:r>
            <a:r>
              <a:rPr lang="en-US" sz="2800" spc="-105" dirty="0"/>
              <a:t>P</a:t>
            </a:r>
            <a:r>
              <a:rPr lang="en-US" sz="2800" spc="-60" dirty="0"/>
              <a:t>A</a:t>
            </a:r>
            <a:r>
              <a:rPr lang="en-US" sz="2800" spc="45" dirty="0"/>
              <a:t>T</a:t>
            </a:r>
            <a:r>
              <a:rPr lang="en-US" sz="2800" spc="-60" dirty="0"/>
              <a:t>H</a:t>
            </a:r>
            <a:r>
              <a:rPr lang="en-US" sz="2800" spc="10" dirty="0"/>
              <a:t>I</a:t>
            </a:r>
            <a:r>
              <a:rPr lang="en-US" sz="2800" spc="-245" dirty="0"/>
              <a:t> </a:t>
            </a:r>
            <a:r>
              <a:rPr lang="en-US" sz="2800" spc="-35" dirty="0"/>
              <a:t>I</a:t>
            </a:r>
            <a:r>
              <a:rPr lang="en-US" sz="2800" spc="50" dirty="0"/>
              <a:t>N</a:t>
            </a:r>
            <a:r>
              <a:rPr lang="en-US" sz="2800" spc="15" dirty="0"/>
              <a:t>S</a:t>
            </a:r>
            <a:r>
              <a:rPr lang="en-US" sz="2800" spc="40" dirty="0"/>
              <a:t>T</a:t>
            </a:r>
            <a:r>
              <a:rPr lang="en-US" sz="2800" spc="-35" dirty="0"/>
              <a:t>I</a:t>
            </a:r>
            <a:r>
              <a:rPr lang="en-US" sz="2800" spc="45" dirty="0"/>
              <a:t>T</a:t>
            </a:r>
            <a:r>
              <a:rPr lang="en-US" sz="2800" spc="50" dirty="0"/>
              <a:t>U</a:t>
            </a:r>
            <a:r>
              <a:rPr lang="en-US" sz="2800" spc="45" dirty="0"/>
              <a:t>T</a:t>
            </a:r>
            <a:r>
              <a:rPr lang="en-US" sz="2800" spc="20" dirty="0"/>
              <a:t>E</a:t>
            </a:r>
            <a:r>
              <a:rPr lang="en-US" sz="2800" spc="-204" dirty="0"/>
              <a:t> </a:t>
            </a:r>
            <a:r>
              <a:rPr lang="en-US" sz="2800" spc="50" dirty="0"/>
              <a:t>O</a:t>
            </a:r>
            <a:r>
              <a:rPr lang="en-US" sz="2800" spc="20" dirty="0"/>
              <a:t>F</a:t>
            </a:r>
            <a:r>
              <a:rPr lang="en-US" sz="2800" spc="-130" dirty="0"/>
              <a:t> </a:t>
            </a:r>
            <a:r>
              <a:rPr lang="en-US" sz="2800" spc="15" dirty="0"/>
              <a:t>E</a:t>
            </a:r>
            <a:r>
              <a:rPr lang="en-US" sz="2800" spc="45" dirty="0"/>
              <a:t>N</a:t>
            </a:r>
            <a:r>
              <a:rPr lang="en-US" sz="2800" spc="50" dirty="0"/>
              <a:t>G</a:t>
            </a:r>
            <a:r>
              <a:rPr lang="en-US" sz="2800" spc="-35" dirty="0"/>
              <a:t>I</a:t>
            </a:r>
            <a:r>
              <a:rPr lang="en-US" sz="2800" spc="50" dirty="0"/>
              <a:t>N</a:t>
            </a:r>
            <a:r>
              <a:rPr lang="en-US" sz="2800" spc="20" dirty="0"/>
              <a:t>E</a:t>
            </a:r>
            <a:r>
              <a:rPr lang="en-US" sz="2800" spc="10" dirty="0"/>
              <a:t>E</a:t>
            </a:r>
            <a:r>
              <a:rPr lang="en-US" sz="2800" spc="15" dirty="0"/>
              <a:t>R</a:t>
            </a:r>
            <a:r>
              <a:rPr lang="en-US" sz="2800" spc="-35" dirty="0"/>
              <a:t>I</a:t>
            </a:r>
            <a:r>
              <a:rPr lang="en-US" sz="2800" spc="50" dirty="0"/>
              <a:t>N</a:t>
            </a:r>
            <a:r>
              <a:rPr lang="en-US" sz="2800" spc="20" dirty="0"/>
              <a:t>G</a:t>
            </a:r>
            <a:r>
              <a:rPr lang="en-US" sz="2800" spc="-170" dirty="0"/>
              <a:t> </a:t>
            </a:r>
            <a:r>
              <a:rPr lang="en-US" sz="2800" spc="20" dirty="0"/>
              <a:t>&amp;</a:t>
            </a:r>
            <a:r>
              <a:rPr lang="en-US" sz="2800" spc="-55" dirty="0"/>
              <a:t> </a:t>
            </a:r>
            <a:r>
              <a:rPr lang="en-US" sz="2800" spc="45" dirty="0"/>
              <a:t>T</a:t>
            </a:r>
            <a:r>
              <a:rPr lang="en-US" sz="2800" spc="20" dirty="0"/>
              <a:t>E</a:t>
            </a:r>
            <a:r>
              <a:rPr lang="en-US" sz="2800" spc="10" dirty="0"/>
              <a:t>C</a:t>
            </a:r>
            <a:r>
              <a:rPr lang="en-US" sz="2800" spc="20" dirty="0"/>
              <a:t>H</a:t>
            </a:r>
            <a:r>
              <a:rPr lang="en-US" sz="2800" spc="45" dirty="0"/>
              <a:t>N</a:t>
            </a:r>
            <a:r>
              <a:rPr lang="en-US" sz="2800" spc="50" dirty="0"/>
              <a:t>O</a:t>
            </a:r>
            <a:r>
              <a:rPr lang="en-US" sz="2800" spc="45" dirty="0"/>
              <a:t>L</a:t>
            </a:r>
            <a:r>
              <a:rPr lang="en-US" sz="2800" spc="-25" dirty="0"/>
              <a:t>OG</a:t>
            </a:r>
            <a:r>
              <a:rPr lang="en-US" sz="2800" spc="15" dirty="0"/>
              <a:t>Y</a:t>
            </a:r>
            <a:endParaRPr lang="en-IN" sz="2800" dirty="0"/>
          </a:p>
        </p:txBody>
      </p:sp>
      <p:sp>
        <p:nvSpPr>
          <p:cNvPr id="8" name="TextBox 7">
            <a:extLst>
              <a:ext uri="{FF2B5EF4-FFF2-40B4-BE49-F238E27FC236}">
                <a16:creationId xmlns:a16="http://schemas.microsoft.com/office/drawing/2014/main" id="{30DB82AE-FE5E-B0D8-AD4F-F0926EF0D9A4}"/>
              </a:ext>
            </a:extLst>
          </p:cNvPr>
          <p:cNvSpPr txBox="1"/>
          <p:nvPr/>
        </p:nvSpPr>
        <p:spPr>
          <a:xfrm>
            <a:off x="3206750" y="3183465"/>
            <a:ext cx="13487400" cy="1913344"/>
          </a:xfrm>
          <a:prstGeom prst="rect">
            <a:avLst/>
          </a:prstGeom>
          <a:noFill/>
        </p:spPr>
        <p:txBody>
          <a:bodyPr wrap="square">
            <a:spAutoFit/>
          </a:bodyPr>
          <a:lstStyle/>
          <a:p>
            <a:pPr marL="12700">
              <a:lnSpc>
                <a:spcPct val="100000"/>
              </a:lnSpc>
              <a:spcBef>
                <a:spcPts val="525"/>
              </a:spcBef>
            </a:pPr>
            <a:r>
              <a:rPr lang="en-US" sz="2800" spc="60" dirty="0">
                <a:latin typeface="Trebuchet MS"/>
                <a:cs typeface="Trebuchet MS"/>
              </a:rPr>
              <a:t>DEPARTMENT</a:t>
            </a:r>
            <a:r>
              <a:rPr lang="en-US" sz="2800" spc="-50" dirty="0">
                <a:latin typeface="Trebuchet MS"/>
                <a:cs typeface="Trebuchet MS"/>
              </a:rPr>
              <a:t> </a:t>
            </a:r>
            <a:r>
              <a:rPr lang="en-US" sz="2800" spc="155" dirty="0">
                <a:latin typeface="Trebuchet MS"/>
                <a:cs typeface="Trebuchet MS"/>
              </a:rPr>
              <a:t>OF</a:t>
            </a:r>
            <a:r>
              <a:rPr lang="en-US" sz="2800" spc="-10" dirty="0">
                <a:latin typeface="Trebuchet MS"/>
                <a:cs typeface="Trebuchet MS"/>
              </a:rPr>
              <a:t> </a:t>
            </a:r>
            <a:r>
              <a:rPr lang="en-US" sz="2800" spc="85" dirty="0">
                <a:latin typeface="Trebuchet MS"/>
                <a:cs typeface="Trebuchet MS"/>
              </a:rPr>
              <a:t>ELECTRONICS</a:t>
            </a:r>
            <a:r>
              <a:rPr lang="en-US" sz="2800" spc="-45" dirty="0">
                <a:latin typeface="Trebuchet MS"/>
                <a:cs typeface="Trebuchet MS"/>
              </a:rPr>
              <a:t> </a:t>
            </a:r>
            <a:r>
              <a:rPr lang="en-US" sz="2800" spc="250" dirty="0">
                <a:latin typeface="Trebuchet MS"/>
                <a:cs typeface="Trebuchet MS"/>
              </a:rPr>
              <a:t>AND</a:t>
            </a:r>
            <a:r>
              <a:rPr lang="en-US" sz="2800" spc="-15" dirty="0">
                <a:latin typeface="Trebuchet MS"/>
                <a:cs typeface="Trebuchet MS"/>
              </a:rPr>
              <a:t> </a:t>
            </a:r>
            <a:r>
              <a:rPr lang="en-US" sz="2800" spc="204" dirty="0">
                <a:latin typeface="Trebuchet MS"/>
                <a:cs typeface="Trebuchet MS"/>
              </a:rPr>
              <a:t>COMMUNICATION</a:t>
            </a:r>
            <a:r>
              <a:rPr lang="en-US" sz="2800" spc="-155" dirty="0">
                <a:latin typeface="Trebuchet MS"/>
                <a:cs typeface="Trebuchet MS"/>
              </a:rPr>
              <a:t> </a:t>
            </a:r>
            <a:r>
              <a:rPr lang="en-US" sz="2800" spc="114" dirty="0">
                <a:latin typeface="Trebuchet MS"/>
                <a:cs typeface="Trebuchet MS"/>
              </a:rPr>
              <a:t>ENGINEERING</a:t>
            </a:r>
          </a:p>
          <a:p>
            <a:pPr marL="12700">
              <a:lnSpc>
                <a:spcPct val="100000"/>
              </a:lnSpc>
              <a:spcBef>
                <a:spcPts val="525"/>
              </a:spcBef>
            </a:pPr>
            <a:r>
              <a:rPr lang="en-US" sz="3200" b="0" spc="55" dirty="0">
                <a:solidFill>
                  <a:srgbClr val="332C2C"/>
                </a:solidFill>
                <a:latin typeface="Times New Roman"/>
                <a:cs typeface="Times New Roman"/>
              </a:rPr>
              <a:t>Revolutionizing </a:t>
            </a:r>
            <a:r>
              <a:rPr lang="en-US" sz="3200" b="0" spc="50" dirty="0">
                <a:solidFill>
                  <a:srgbClr val="332C2C"/>
                </a:solidFill>
                <a:latin typeface="Times New Roman"/>
                <a:cs typeface="Times New Roman"/>
              </a:rPr>
              <a:t>Skin</a:t>
            </a:r>
            <a:r>
              <a:rPr lang="en-US" sz="3200" spc="50" dirty="0">
                <a:solidFill>
                  <a:srgbClr val="332C2C"/>
                </a:solidFill>
                <a:latin typeface="Times New Roman"/>
                <a:cs typeface="Times New Roman"/>
              </a:rPr>
              <a:t> </a:t>
            </a:r>
            <a:r>
              <a:rPr lang="en-US" sz="3200" b="0" spc="50" dirty="0">
                <a:solidFill>
                  <a:srgbClr val="332C2C"/>
                </a:solidFill>
                <a:latin typeface="Times New Roman"/>
                <a:cs typeface="Times New Roman"/>
              </a:rPr>
              <a:t> </a:t>
            </a:r>
            <a:r>
              <a:rPr lang="en-US" sz="3200" b="0" spc="10" dirty="0">
                <a:solidFill>
                  <a:srgbClr val="332C2C"/>
                </a:solidFill>
                <a:latin typeface="Times New Roman"/>
                <a:cs typeface="Times New Roman"/>
              </a:rPr>
              <a:t>Disease </a:t>
            </a:r>
            <a:r>
              <a:rPr lang="en-US" sz="3200" b="0" spc="15" dirty="0">
                <a:solidFill>
                  <a:srgbClr val="332C2C"/>
                </a:solidFill>
                <a:latin typeface="Times New Roman"/>
                <a:cs typeface="Times New Roman"/>
              </a:rPr>
              <a:t> </a:t>
            </a:r>
            <a:r>
              <a:rPr lang="en-US" sz="3200" b="0" spc="-45" dirty="0">
                <a:solidFill>
                  <a:srgbClr val="332C2C"/>
                </a:solidFill>
                <a:latin typeface="Times New Roman"/>
                <a:cs typeface="Times New Roman"/>
              </a:rPr>
              <a:t>Diagnosis</a:t>
            </a:r>
            <a:r>
              <a:rPr lang="en-US" sz="3200" b="0" spc="-25" dirty="0">
                <a:solidFill>
                  <a:srgbClr val="332C2C"/>
                </a:solidFill>
                <a:latin typeface="Times New Roman"/>
                <a:cs typeface="Times New Roman"/>
              </a:rPr>
              <a:t>:</a:t>
            </a:r>
            <a:r>
              <a:rPr lang="en-US" sz="3200" b="0" spc="-505" dirty="0">
                <a:solidFill>
                  <a:srgbClr val="332C2C"/>
                </a:solidFill>
                <a:latin typeface="Times New Roman"/>
                <a:cs typeface="Times New Roman"/>
              </a:rPr>
              <a:t> </a:t>
            </a:r>
            <a:r>
              <a:rPr lang="en-US" sz="3200" b="0" spc="-80" dirty="0">
                <a:solidFill>
                  <a:srgbClr val="332C2C"/>
                </a:solidFill>
                <a:latin typeface="Times New Roman"/>
                <a:cs typeface="Times New Roman"/>
              </a:rPr>
              <a:t>  </a:t>
            </a:r>
            <a:r>
              <a:rPr lang="en-US" sz="3200" b="0" spc="105" dirty="0">
                <a:solidFill>
                  <a:srgbClr val="332C2C"/>
                </a:solidFill>
                <a:latin typeface="Times New Roman"/>
                <a:cs typeface="Times New Roman"/>
              </a:rPr>
              <a:t>Convolutiona</a:t>
            </a:r>
            <a:r>
              <a:rPr lang="en-US" sz="3200" b="0" spc="70" dirty="0">
                <a:solidFill>
                  <a:srgbClr val="332C2C"/>
                </a:solidFill>
                <a:latin typeface="Times New Roman"/>
                <a:cs typeface="Times New Roman"/>
              </a:rPr>
              <a:t>l</a:t>
            </a:r>
            <a:r>
              <a:rPr lang="en-US" sz="3200" b="0" spc="-515" dirty="0">
                <a:solidFill>
                  <a:srgbClr val="332C2C"/>
                </a:solidFill>
                <a:latin typeface="Times New Roman"/>
                <a:cs typeface="Times New Roman"/>
              </a:rPr>
              <a:t> </a:t>
            </a:r>
            <a:r>
              <a:rPr lang="en-US" sz="3200" b="0" spc="135" dirty="0">
                <a:solidFill>
                  <a:srgbClr val="332C2C"/>
                </a:solidFill>
                <a:latin typeface="Times New Roman"/>
                <a:cs typeface="Times New Roman"/>
              </a:rPr>
              <a:t>Neura</a:t>
            </a:r>
            <a:r>
              <a:rPr lang="en-US" sz="3200" b="0" spc="80" dirty="0">
                <a:solidFill>
                  <a:srgbClr val="332C2C"/>
                </a:solidFill>
                <a:latin typeface="Times New Roman"/>
                <a:cs typeface="Times New Roman"/>
              </a:rPr>
              <a:t>l</a:t>
            </a:r>
            <a:r>
              <a:rPr lang="en-US" sz="3200" b="0" spc="-509" dirty="0">
                <a:solidFill>
                  <a:srgbClr val="332C2C"/>
                </a:solidFill>
                <a:latin typeface="Times New Roman"/>
                <a:cs typeface="Times New Roman"/>
              </a:rPr>
              <a:t> </a:t>
            </a:r>
            <a:r>
              <a:rPr lang="en-US" sz="3200" b="0" dirty="0">
                <a:solidFill>
                  <a:srgbClr val="332C2C"/>
                </a:solidFill>
                <a:latin typeface="Times New Roman"/>
                <a:cs typeface="Times New Roman"/>
              </a:rPr>
              <a:t>Networks  </a:t>
            </a:r>
            <a:br>
              <a:rPr lang="en-IN" sz="3200" dirty="0"/>
            </a:br>
            <a:endParaRPr lang="en-US" sz="3200" dirty="0">
              <a:latin typeface="Trebuchet MS"/>
              <a:cs typeface="Trebuchet MS"/>
            </a:endParaRPr>
          </a:p>
          <a:p>
            <a:pPr marL="83185">
              <a:lnSpc>
                <a:spcPct val="100000"/>
              </a:lnSpc>
              <a:spcBef>
                <a:spcPts val="475"/>
              </a:spcBef>
            </a:pPr>
            <a:endParaRPr lang="en-US" sz="1800" dirty="0">
              <a:latin typeface="Times New Roman"/>
              <a:cs typeface="Times New Roman"/>
            </a:endParaRPr>
          </a:p>
        </p:txBody>
      </p:sp>
      <p:sp>
        <p:nvSpPr>
          <p:cNvPr id="10" name="TextBox 9">
            <a:extLst>
              <a:ext uri="{FF2B5EF4-FFF2-40B4-BE49-F238E27FC236}">
                <a16:creationId xmlns:a16="http://schemas.microsoft.com/office/drawing/2014/main" id="{BB924493-E4A2-64D3-60A9-0BD884497500}"/>
              </a:ext>
            </a:extLst>
          </p:cNvPr>
          <p:cNvSpPr txBox="1"/>
          <p:nvPr/>
        </p:nvSpPr>
        <p:spPr>
          <a:xfrm flipH="1">
            <a:off x="11664950" y="5090131"/>
            <a:ext cx="2435356" cy="369332"/>
          </a:xfrm>
          <a:prstGeom prst="rect">
            <a:avLst/>
          </a:prstGeom>
          <a:noFill/>
        </p:spPr>
        <p:txBody>
          <a:bodyPr wrap="square">
            <a:spAutoFit/>
          </a:bodyPr>
          <a:lstStyle/>
          <a:p>
            <a:r>
              <a:rPr lang="en-IN" spc="25" dirty="0"/>
              <a:t>Submitted</a:t>
            </a:r>
            <a:r>
              <a:rPr lang="en-IN" spc="-295" dirty="0"/>
              <a:t> </a:t>
            </a:r>
            <a:r>
              <a:rPr lang="en-IN" spc="-155" dirty="0"/>
              <a:t>by:</a:t>
            </a:r>
            <a:endParaRPr lang="en-IN" dirty="0"/>
          </a:p>
        </p:txBody>
      </p:sp>
      <p:sp>
        <p:nvSpPr>
          <p:cNvPr id="4" name="TextBox 3">
            <a:extLst>
              <a:ext uri="{FF2B5EF4-FFF2-40B4-BE49-F238E27FC236}">
                <a16:creationId xmlns:a16="http://schemas.microsoft.com/office/drawing/2014/main" id="{E98785EB-00D4-85FA-ED73-EE054E40AA89}"/>
              </a:ext>
            </a:extLst>
          </p:cNvPr>
          <p:cNvSpPr txBox="1"/>
          <p:nvPr/>
        </p:nvSpPr>
        <p:spPr>
          <a:xfrm>
            <a:off x="11360150" y="5607050"/>
            <a:ext cx="4648200" cy="1595309"/>
          </a:xfrm>
          <a:prstGeom prst="rect">
            <a:avLst/>
          </a:prstGeom>
          <a:noFill/>
        </p:spPr>
        <p:txBody>
          <a:bodyPr wrap="square">
            <a:spAutoFit/>
          </a:bodyPr>
          <a:lstStyle/>
          <a:p>
            <a:pPr marL="365125">
              <a:lnSpc>
                <a:spcPct val="100000"/>
              </a:lnSpc>
              <a:spcBef>
                <a:spcPts val="125"/>
              </a:spcBef>
            </a:pPr>
            <a:r>
              <a:rPr lang="en-IN" sz="2400" b="1" spc="85" dirty="0" err="1">
                <a:latin typeface="Calibri"/>
                <a:cs typeface="Calibri"/>
              </a:rPr>
              <a:t>CH.Keerthi</a:t>
            </a:r>
            <a:r>
              <a:rPr lang="en-IN" sz="2400" b="1" spc="-204" dirty="0">
                <a:latin typeface="Calibri"/>
                <a:cs typeface="Calibri"/>
              </a:rPr>
              <a:t> </a:t>
            </a:r>
            <a:r>
              <a:rPr lang="en-IN" sz="2400" b="1" spc="125" dirty="0">
                <a:latin typeface="Calibri"/>
                <a:cs typeface="Calibri"/>
              </a:rPr>
              <a:t>(Y20ECE044)</a:t>
            </a:r>
          </a:p>
          <a:p>
            <a:pPr marL="365125">
              <a:lnSpc>
                <a:spcPct val="100000"/>
              </a:lnSpc>
              <a:spcBef>
                <a:spcPts val="125"/>
              </a:spcBef>
            </a:pPr>
            <a:r>
              <a:rPr lang="en-IN" sz="2400" b="1" spc="125" dirty="0" err="1">
                <a:latin typeface="Calibri"/>
                <a:cs typeface="Calibri"/>
              </a:rPr>
              <a:t>B.Dinesh</a:t>
            </a:r>
            <a:r>
              <a:rPr lang="en-IN" sz="2400" b="1" spc="125" dirty="0">
                <a:latin typeface="Calibri"/>
                <a:cs typeface="Calibri"/>
              </a:rPr>
              <a:t> </a:t>
            </a:r>
            <a:r>
              <a:rPr lang="en-IN" sz="2400" b="1" spc="125" dirty="0" err="1">
                <a:latin typeface="Calibri"/>
                <a:cs typeface="Calibri"/>
              </a:rPr>
              <a:t>Ajai</a:t>
            </a:r>
            <a:r>
              <a:rPr lang="en-IN" sz="2400" b="1" spc="125" dirty="0">
                <a:latin typeface="Calibri"/>
                <a:cs typeface="Calibri"/>
              </a:rPr>
              <a:t> (Y20ECE015)</a:t>
            </a:r>
          </a:p>
          <a:p>
            <a:pPr marL="365125">
              <a:lnSpc>
                <a:spcPct val="100000"/>
              </a:lnSpc>
              <a:spcBef>
                <a:spcPts val="125"/>
              </a:spcBef>
            </a:pPr>
            <a:r>
              <a:rPr lang="en-IN" sz="2400" b="1" spc="125" dirty="0" err="1">
                <a:latin typeface="Calibri"/>
                <a:cs typeface="Calibri"/>
              </a:rPr>
              <a:t>D.</a:t>
            </a:r>
            <a:r>
              <a:rPr lang="en-IN" sz="2400" b="1" spc="40" dirty="0" err="1">
                <a:latin typeface="Calibri"/>
                <a:cs typeface="Calibri"/>
              </a:rPr>
              <a:t>Sai</a:t>
            </a:r>
            <a:r>
              <a:rPr lang="en-IN" sz="2400" b="1" spc="40" dirty="0">
                <a:latin typeface="Calibri"/>
                <a:cs typeface="Calibri"/>
              </a:rPr>
              <a:t> Kiran    </a:t>
            </a:r>
            <a:r>
              <a:rPr lang="en-IN" sz="2400" b="1" spc="120" dirty="0">
                <a:latin typeface="Calibri"/>
                <a:cs typeface="Calibri"/>
              </a:rPr>
              <a:t>(Y20ECE045) </a:t>
            </a:r>
            <a:r>
              <a:rPr lang="en-IN" sz="2400" b="1" spc="125" dirty="0">
                <a:latin typeface="Calibri"/>
                <a:cs typeface="Calibri"/>
              </a:rPr>
              <a:t> </a:t>
            </a:r>
            <a:r>
              <a:rPr lang="en-IN" sz="2400" b="1" spc="100" dirty="0" err="1">
                <a:latin typeface="Calibri"/>
                <a:cs typeface="Calibri"/>
              </a:rPr>
              <a:t>D.Srikanth</a:t>
            </a:r>
            <a:r>
              <a:rPr lang="en-IN" sz="2400" b="1" spc="100" dirty="0">
                <a:latin typeface="Calibri"/>
                <a:cs typeface="Calibri"/>
              </a:rPr>
              <a:t>   (Y20ECE049</a:t>
            </a:r>
            <a:r>
              <a:rPr lang="en-IN" sz="1800" b="1" spc="100" dirty="0">
                <a:latin typeface="Calibri"/>
                <a:cs typeface="Calibri"/>
              </a:rPr>
              <a:t>)</a:t>
            </a:r>
            <a:endParaRPr lang="en-IN" sz="1800" dirty="0">
              <a:latin typeface="Calibri"/>
              <a:cs typeface="Calibri"/>
            </a:endParaRPr>
          </a:p>
        </p:txBody>
      </p:sp>
      <p:sp>
        <p:nvSpPr>
          <p:cNvPr id="11" name="TextBox 10">
            <a:extLst>
              <a:ext uri="{FF2B5EF4-FFF2-40B4-BE49-F238E27FC236}">
                <a16:creationId xmlns:a16="http://schemas.microsoft.com/office/drawing/2014/main" id="{FCF11D1C-BA1B-0EBE-8E41-D10E02E0CBF3}"/>
              </a:ext>
            </a:extLst>
          </p:cNvPr>
          <p:cNvSpPr txBox="1"/>
          <p:nvPr/>
        </p:nvSpPr>
        <p:spPr>
          <a:xfrm>
            <a:off x="996950" y="4294030"/>
            <a:ext cx="3581400" cy="3057953"/>
          </a:xfrm>
          <a:prstGeom prst="rect">
            <a:avLst/>
          </a:prstGeom>
          <a:noFill/>
        </p:spPr>
        <p:txBody>
          <a:bodyPr wrap="square">
            <a:spAutoFit/>
          </a:bodyPr>
          <a:lstStyle/>
          <a:p>
            <a:pPr marR="41910" algn="r">
              <a:lnSpc>
                <a:spcPct val="107000"/>
              </a:lnSpc>
            </a:pPr>
            <a:endParaRPr lang="en-IN" sz="2400" b="1" kern="100" dirty="0">
              <a:solidFill>
                <a:srgbClr val="000000"/>
              </a:solidFill>
              <a:effectLst/>
              <a:latin typeface="Calibri" panose="020F0502020204030204" pitchFamily="34" charset="0"/>
              <a:ea typeface="Calibri" panose="020F0502020204030204" pitchFamily="34" charset="0"/>
            </a:endParaRPr>
          </a:p>
          <a:p>
            <a:pPr marR="41910" algn="r">
              <a:lnSpc>
                <a:spcPct val="107000"/>
              </a:lnSpc>
            </a:pPr>
            <a:endParaRPr lang="en-IN" sz="2400" b="1" kern="100" dirty="0">
              <a:solidFill>
                <a:srgbClr val="000000"/>
              </a:solidFill>
              <a:latin typeface="Calibri" panose="020F0502020204030204" pitchFamily="34" charset="0"/>
              <a:ea typeface="Calibri" panose="020F0502020204030204" pitchFamily="34" charset="0"/>
            </a:endParaRPr>
          </a:p>
          <a:p>
            <a:pPr marR="41910" algn="r">
              <a:lnSpc>
                <a:spcPct val="107000"/>
              </a:lnSpc>
            </a:pPr>
            <a:endParaRPr lang="en-IN" sz="2400" b="1" kern="100" dirty="0">
              <a:solidFill>
                <a:srgbClr val="000000"/>
              </a:solidFill>
              <a:effectLst/>
              <a:latin typeface="Calibri" panose="020F0502020204030204" pitchFamily="34" charset="0"/>
              <a:ea typeface="Calibri" panose="020F0502020204030204" pitchFamily="34" charset="0"/>
            </a:endParaRPr>
          </a:p>
          <a:p>
            <a:pPr marR="41910" algn="r">
              <a:lnSpc>
                <a:spcPct val="107000"/>
              </a:lnSpc>
            </a:pPr>
            <a:r>
              <a:rPr lang="en-IN" sz="2400" b="1" kern="100" dirty="0">
                <a:solidFill>
                  <a:srgbClr val="000000"/>
                </a:solidFill>
                <a:effectLst/>
                <a:latin typeface="Calibri" panose="020F0502020204030204" pitchFamily="34" charset="0"/>
                <a:ea typeface="Calibri" panose="020F0502020204030204" pitchFamily="34" charset="0"/>
              </a:rPr>
              <a:t>Batch No : 09</a:t>
            </a:r>
          </a:p>
          <a:p>
            <a:pPr marR="41910" algn="r">
              <a:lnSpc>
                <a:spcPct val="107000"/>
              </a:lnSpc>
            </a:pPr>
            <a:r>
              <a:rPr lang="en-IN" sz="2400" b="1" kern="100" dirty="0">
                <a:solidFill>
                  <a:srgbClr val="000000"/>
                </a:solidFill>
                <a:effectLst/>
                <a:latin typeface="Calibri" panose="020F0502020204030204" pitchFamily="34" charset="0"/>
                <a:ea typeface="Calibri" panose="020F0502020204030204" pitchFamily="34" charset="0"/>
              </a:rPr>
              <a:t>Under </a:t>
            </a:r>
            <a:r>
              <a:rPr lang="en-IN" sz="2400" b="1" kern="100" dirty="0" err="1">
                <a:solidFill>
                  <a:srgbClr val="000000"/>
                </a:solidFill>
                <a:effectLst/>
                <a:latin typeface="Calibri" panose="020F0502020204030204" pitchFamily="34" charset="0"/>
                <a:ea typeface="Calibri" panose="020F0502020204030204" pitchFamily="34" charset="0"/>
              </a:rPr>
              <a:t>Guidence</a:t>
            </a:r>
            <a:r>
              <a:rPr lang="en-IN" sz="2400" b="1" kern="100" dirty="0">
                <a:solidFill>
                  <a:srgbClr val="000000"/>
                </a:solidFill>
                <a:effectLst/>
                <a:latin typeface="Calibri" panose="020F0502020204030204" pitchFamily="34" charset="0"/>
                <a:ea typeface="Calibri" panose="020F0502020204030204" pitchFamily="34" charset="0"/>
              </a:rPr>
              <a:t> Of</a:t>
            </a:r>
          </a:p>
          <a:p>
            <a:pPr algn="r">
              <a:lnSpc>
                <a:spcPct val="107000"/>
              </a:lnSpc>
              <a:spcAft>
                <a:spcPts val="800"/>
              </a:spcAft>
            </a:pPr>
            <a:r>
              <a:rPr lang="en-IN" sz="2000" b="1" kern="100" dirty="0">
                <a:solidFill>
                  <a:srgbClr val="000000"/>
                </a:solidFill>
                <a:effectLst/>
                <a:latin typeface="Calibri" panose="020F0502020204030204" pitchFamily="34" charset="0"/>
                <a:ea typeface="Calibri" panose="020F0502020204030204" pitchFamily="34" charset="0"/>
              </a:rPr>
              <a:t> </a:t>
            </a:r>
            <a:r>
              <a:rPr lang="en-IN" sz="2000" b="1" kern="100" dirty="0" err="1">
                <a:solidFill>
                  <a:srgbClr val="000000"/>
                </a:solidFill>
                <a:effectLst/>
                <a:latin typeface="Calibri" panose="020F0502020204030204" pitchFamily="34" charset="0"/>
                <a:ea typeface="Calibri" panose="020F0502020204030204" pitchFamily="34" charset="0"/>
              </a:rPr>
              <a:t>Mrs.A.Soujanya</a:t>
            </a:r>
            <a:r>
              <a:rPr lang="en-IN" sz="2000" b="1" kern="100" dirty="0">
                <a:solidFill>
                  <a:srgbClr val="000000"/>
                </a:solidFill>
                <a:effectLst/>
                <a:latin typeface="Calibri" panose="020F0502020204030204" pitchFamily="34" charset="0"/>
                <a:ea typeface="Calibri" panose="020F0502020204030204" pitchFamily="34" charset="0"/>
              </a:rPr>
              <a:t> (</a:t>
            </a:r>
            <a:r>
              <a:rPr lang="en-IN" sz="2000" b="1" kern="100" dirty="0" err="1">
                <a:solidFill>
                  <a:srgbClr val="000000"/>
                </a:solidFill>
                <a:effectLst/>
                <a:latin typeface="Calibri" panose="020F0502020204030204" pitchFamily="34" charset="0"/>
                <a:ea typeface="Calibri" panose="020F0502020204030204" pitchFamily="34" charset="0"/>
              </a:rPr>
              <a:t>M.Tech</a:t>
            </a:r>
            <a:r>
              <a:rPr lang="en-IN" sz="2000" b="1" kern="100" dirty="0">
                <a:solidFill>
                  <a:srgbClr val="000000"/>
                </a:solidFill>
                <a:effectLst/>
                <a:latin typeface="Calibri" panose="020F0502020204030204" pitchFamily="34" charset="0"/>
                <a:ea typeface="Calibri" panose="020F0502020204030204" pitchFamily="34" charset="0"/>
              </a:rPr>
              <a:t>)</a:t>
            </a:r>
          </a:p>
          <a:p>
            <a:pPr algn="r">
              <a:lnSpc>
                <a:spcPct val="107000"/>
              </a:lnSpc>
              <a:spcAft>
                <a:spcPts val="800"/>
              </a:spcAft>
            </a:pPr>
            <a:r>
              <a:rPr lang="en-IN" sz="2000" b="1" kern="100" dirty="0" err="1">
                <a:solidFill>
                  <a:srgbClr val="000000"/>
                </a:solidFill>
                <a:effectLst/>
                <a:latin typeface="Calibri" panose="020F0502020204030204" pitchFamily="34" charset="0"/>
                <a:ea typeface="Calibri" panose="020F0502020204030204" pitchFamily="34" charset="0"/>
              </a:rPr>
              <a:t>Asst.Professor</a:t>
            </a:r>
            <a:r>
              <a:rPr lang="en-IN" sz="2000" b="1" kern="100" dirty="0">
                <a:solidFill>
                  <a:srgbClr val="000000"/>
                </a:solidFill>
                <a:effectLst/>
                <a:latin typeface="Calibri" panose="020F0502020204030204" pitchFamily="34" charset="0"/>
                <a:ea typeface="Calibri" panose="020F0502020204030204" pitchFamily="34" charset="0"/>
              </a:rPr>
              <a:t>(ECE)</a:t>
            </a:r>
          </a:p>
          <a:p>
            <a:pPr>
              <a:lnSpc>
                <a:spcPct val="107000"/>
              </a:lnSpc>
              <a:spcAft>
                <a:spcPts val="800"/>
              </a:spcAft>
            </a:pPr>
            <a:endParaRPr lang="en-IN" sz="8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41633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4280865" y="4365955"/>
            <a:ext cx="3843045" cy="343801"/>
          </a:xfrm>
          <a:prstGeom prst="rect">
            <a:avLst/>
          </a:prstGeom>
        </p:spPr>
      </p:pic>
      <p:sp>
        <p:nvSpPr>
          <p:cNvPr id="9" name="object 9"/>
          <p:cNvSpPr txBox="1"/>
          <p:nvPr/>
        </p:nvSpPr>
        <p:spPr>
          <a:xfrm>
            <a:off x="1612747" y="3429749"/>
            <a:ext cx="7497445" cy="2538515"/>
          </a:xfrm>
          <a:prstGeom prst="rect">
            <a:avLst/>
          </a:prstGeom>
        </p:spPr>
        <p:txBody>
          <a:bodyPr vert="horz" wrap="square" lIns="0" tIns="7620" rIns="0" bIns="0" rtlCol="0">
            <a:spAutoFit/>
          </a:bodyPr>
          <a:lstStyle/>
          <a:p>
            <a:pPr marL="12700" marR="5080">
              <a:lnSpc>
                <a:spcPct val="101400"/>
              </a:lnSpc>
              <a:spcBef>
                <a:spcPts val="60"/>
              </a:spcBef>
            </a:pPr>
            <a:r>
              <a:rPr sz="2750" spc="-12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40" dirty="0">
                <a:solidFill>
                  <a:srgbClr val="332C2C"/>
                </a:solidFill>
                <a:latin typeface="Verdana"/>
                <a:cs typeface="Verdana"/>
              </a:rPr>
              <a:t>f</a:t>
            </a:r>
            <a:r>
              <a:rPr sz="2750" spc="105" dirty="0">
                <a:solidFill>
                  <a:srgbClr val="332C2C"/>
                </a:solidFill>
                <a:latin typeface="Verdana"/>
                <a:cs typeface="Verdana"/>
              </a:rPr>
              <a:t>u</a:t>
            </a:r>
            <a:r>
              <a:rPr sz="2750" spc="30" dirty="0">
                <a:solidFill>
                  <a:srgbClr val="332C2C"/>
                </a:solidFill>
                <a:latin typeface="Verdana"/>
                <a:cs typeface="Verdana"/>
              </a:rPr>
              <a:t>t</a:t>
            </a:r>
            <a:r>
              <a:rPr sz="2750" spc="105" dirty="0">
                <a:solidFill>
                  <a:srgbClr val="332C2C"/>
                </a:solidFill>
                <a:latin typeface="Verdana"/>
                <a:cs typeface="Verdana"/>
              </a:rPr>
              <a:t>u</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55" dirty="0">
                <a:solidFill>
                  <a:srgbClr val="332C2C"/>
                </a:solidFill>
                <a:latin typeface="Verdana"/>
                <a:cs typeface="Verdana"/>
              </a:rPr>
              <a:t>C</a:t>
            </a:r>
            <a:r>
              <a:rPr sz="2750" spc="175" dirty="0">
                <a:solidFill>
                  <a:srgbClr val="332C2C"/>
                </a:solidFill>
                <a:latin typeface="Verdana"/>
                <a:cs typeface="Verdana"/>
              </a:rPr>
              <a:t>NN</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e</a:t>
            </a:r>
            <a:r>
              <a:rPr sz="2750" spc="-95" dirty="0">
                <a:solidFill>
                  <a:srgbClr val="332C2C"/>
                </a:solidFill>
                <a:latin typeface="Verdana"/>
                <a:cs typeface="Verdana"/>
              </a:rPr>
              <a:t>r</a:t>
            </a:r>
            <a:r>
              <a:rPr sz="2750" spc="240" dirty="0">
                <a:solidFill>
                  <a:srgbClr val="332C2C"/>
                </a:solidFill>
                <a:latin typeface="Verdana"/>
                <a:cs typeface="Verdana"/>
              </a:rPr>
              <a:t>m</a:t>
            </a:r>
            <a:r>
              <a:rPr sz="2750" spc="-35" dirty="0">
                <a:solidFill>
                  <a:srgbClr val="332C2C"/>
                </a:solidFill>
                <a:latin typeface="Verdana"/>
                <a:cs typeface="Verdana"/>
              </a:rPr>
              <a:t>a</a:t>
            </a:r>
            <a:r>
              <a:rPr sz="2750" spc="-20" dirty="0">
                <a:solidFill>
                  <a:srgbClr val="332C2C"/>
                </a:solidFill>
                <a:latin typeface="Verdana"/>
                <a:cs typeface="Verdana"/>
              </a:rPr>
              <a:t>t</a:t>
            </a:r>
            <a:r>
              <a:rPr sz="2750" spc="50" dirty="0">
                <a:solidFill>
                  <a:srgbClr val="332C2C"/>
                </a:solidFill>
                <a:latin typeface="Verdana"/>
                <a:cs typeface="Verdana"/>
              </a:rPr>
              <a:t>o</a:t>
            </a:r>
            <a:r>
              <a:rPr sz="2750" spc="-20" dirty="0">
                <a:solidFill>
                  <a:srgbClr val="332C2C"/>
                </a:solidFill>
                <a:latin typeface="Verdana"/>
                <a:cs typeface="Verdana"/>
              </a:rPr>
              <a:t>l</a:t>
            </a:r>
            <a:r>
              <a:rPr sz="2750" spc="50" dirty="0">
                <a:solidFill>
                  <a:srgbClr val="332C2C"/>
                </a:solidFill>
                <a:latin typeface="Verdana"/>
                <a:cs typeface="Verdana"/>
              </a:rPr>
              <a:t>o</a:t>
            </a:r>
            <a:r>
              <a:rPr sz="2750" spc="165" dirty="0">
                <a:solidFill>
                  <a:srgbClr val="332C2C"/>
                </a:solidFill>
                <a:latin typeface="Verdana"/>
                <a:cs typeface="Verdana"/>
              </a:rPr>
              <a:t>g</a:t>
            </a:r>
            <a:r>
              <a:rPr sz="2750" spc="-100" dirty="0">
                <a:solidFill>
                  <a:srgbClr val="332C2C"/>
                </a:solidFill>
                <a:latin typeface="Verdana"/>
                <a:cs typeface="Verdana"/>
              </a:rPr>
              <a:t>y  </a:t>
            </a:r>
            <a:r>
              <a:rPr sz="2750" spc="-20" dirty="0">
                <a:solidFill>
                  <a:srgbClr val="332C2C"/>
                </a:solidFill>
                <a:latin typeface="Verdana"/>
                <a:cs typeface="Verdana"/>
              </a:rPr>
              <a:t>e</a:t>
            </a:r>
            <a:r>
              <a:rPr sz="2750" spc="-165" dirty="0">
                <a:solidFill>
                  <a:srgbClr val="332C2C"/>
                </a:solidFill>
                <a:latin typeface="Verdana"/>
                <a:cs typeface="Verdana"/>
              </a:rPr>
              <a:t>x</a:t>
            </a:r>
            <a:r>
              <a:rPr sz="2750" spc="-20" dirty="0">
                <a:solidFill>
                  <a:srgbClr val="332C2C"/>
                </a:solidFill>
                <a:latin typeface="Verdana"/>
                <a:cs typeface="Verdana"/>
              </a:rPr>
              <a:t>t</a:t>
            </a:r>
            <a:r>
              <a:rPr sz="2750" spc="20" dirty="0">
                <a:solidFill>
                  <a:srgbClr val="332C2C"/>
                </a:solidFill>
                <a:latin typeface="Verdana"/>
                <a:cs typeface="Verdana"/>
              </a:rPr>
              <a:t>e</a:t>
            </a:r>
            <a:r>
              <a:rPr sz="2750" spc="114" dirty="0">
                <a:solidFill>
                  <a:srgbClr val="332C2C"/>
                </a:solidFill>
                <a:latin typeface="Verdana"/>
                <a:cs typeface="Verdana"/>
              </a:rPr>
              <a:t>n</a:t>
            </a:r>
            <a:r>
              <a:rPr sz="2750" spc="145" dirty="0">
                <a:solidFill>
                  <a:srgbClr val="332C2C"/>
                </a:solidFill>
                <a:latin typeface="Verdana"/>
                <a:cs typeface="Verdana"/>
              </a:rPr>
              <a:t>d</a:t>
            </a:r>
            <a:r>
              <a:rPr sz="2750" spc="-90" dirty="0">
                <a:solidFill>
                  <a:srgbClr val="332C2C"/>
                </a:solidFill>
                <a:latin typeface="Verdana"/>
                <a:cs typeface="Verdana"/>
              </a:rPr>
              <a:t>s</a:t>
            </a:r>
            <a:r>
              <a:rPr sz="2750" spc="-250" dirty="0">
                <a:solidFill>
                  <a:srgbClr val="332C2C"/>
                </a:solidFill>
                <a:latin typeface="Verdana"/>
                <a:cs typeface="Verdana"/>
              </a:rPr>
              <a:t> </a:t>
            </a:r>
            <a:r>
              <a:rPr sz="2750" spc="145" dirty="0">
                <a:solidFill>
                  <a:srgbClr val="332C2C"/>
                </a:solidFill>
                <a:latin typeface="Verdana"/>
                <a:cs typeface="Verdana"/>
              </a:rPr>
              <a:t>b</a:t>
            </a:r>
            <a:r>
              <a:rPr sz="2750" spc="-5" dirty="0">
                <a:solidFill>
                  <a:srgbClr val="332C2C"/>
                </a:solidFill>
                <a:latin typeface="Verdana"/>
                <a:cs typeface="Verdana"/>
              </a:rPr>
              <a:t>e</a:t>
            </a:r>
            <a:r>
              <a:rPr sz="2750" spc="-180" dirty="0">
                <a:solidFill>
                  <a:srgbClr val="332C2C"/>
                </a:solidFill>
                <a:latin typeface="Verdana"/>
                <a:cs typeface="Verdana"/>
              </a:rPr>
              <a:t>y</a:t>
            </a:r>
            <a:r>
              <a:rPr sz="2750" spc="50" dirty="0">
                <a:solidFill>
                  <a:srgbClr val="332C2C"/>
                </a:solidFill>
                <a:latin typeface="Verdana"/>
                <a:cs typeface="Verdana"/>
              </a:rPr>
              <a:t>o</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35" dirty="0">
                <a:solidFill>
                  <a:srgbClr val="332C2C"/>
                </a:solidFill>
                <a:latin typeface="Verdana"/>
                <a:cs typeface="Verdana"/>
              </a:rPr>
              <a:t>a</a:t>
            </a:r>
            <a:r>
              <a:rPr sz="2750" spc="165" dirty="0">
                <a:solidFill>
                  <a:srgbClr val="332C2C"/>
                </a:solidFill>
                <a:latin typeface="Verdana"/>
                <a:cs typeface="Verdana"/>
              </a:rPr>
              <a:t>g</a:t>
            </a:r>
            <a:r>
              <a:rPr sz="2750" spc="114" dirty="0">
                <a:solidFill>
                  <a:srgbClr val="332C2C"/>
                </a:solidFill>
                <a:latin typeface="Verdana"/>
                <a:cs typeface="Verdana"/>
              </a:rPr>
              <a:t>n</a:t>
            </a:r>
            <a:r>
              <a:rPr sz="2750" spc="50" dirty="0">
                <a:solidFill>
                  <a:srgbClr val="332C2C"/>
                </a:solidFill>
                <a:latin typeface="Verdana"/>
                <a:cs typeface="Verdana"/>
              </a:rPr>
              <a:t>o</a:t>
            </a:r>
            <a:r>
              <a:rPr sz="2750" spc="-95" dirty="0">
                <a:solidFill>
                  <a:srgbClr val="332C2C"/>
                </a:solidFill>
                <a:latin typeface="Verdana"/>
                <a:cs typeface="Verdana"/>
              </a:rPr>
              <a:t>s</a:t>
            </a:r>
            <a:r>
              <a:rPr sz="2750" spc="-20" dirty="0">
                <a:solidFill>
                  <a:srgbClr val="332C2C"/>
                </a:solidFill>
                <a:latin typeface="Verdana"/>
                <a:cs typeface="Verdana"/>
              </a:rPr>
              <a:t>i</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165" dirty="0">
                <a:solidFill>
                  <a:srgbClr val="332C2C"/>
                </a:solidFill>
                <a:latin typeface="Verdana"/>
                <a:cs typeface="Verdana"/>
              </a:rPr>
              <a:t>w</a:t>
            </a:r>
            <a:r>
              <a:rPr sz="2750" spc="-20" dirty="0">
                <a:solidFill>
                  <a:srgbClr val="332C2C"/>
                </a:solidFill>
                <a:latin typeface="Verdana"/>
                <a:cs typeface="Verdana"/>
              </a:rPr>
              <a:t>i</a:t>
            </a:r>
            <a:r>
              <a:rPr sz="2750" spc="30" dirty="0">
                <a:solidFill>
                  <a:srgbClr val="332C2C"/>
                </a:solidFill>
                <a:latin typeface="Verdana"/>
                <a:cs typeface="Verdana"/>
              </a:rPr>
              <a:t>t</a:t>
            </a:r>
            <a:r>
              <a:rPr sz="2750" spc="120" dirty="0">
                <a:solidFill>
                  <a:srgbClr val="332C2C"/>
                </a:solidFill>
                <a:latin typeface="Verdana"/>
                <a:cs typeface="Verdana"/>
              </a:rPr>
              <a:t>h</a:t>
            </a:r>
            <a:r>
              <a:rPr sz="2750" spc="-250" dirty="0">
                <a:solidFill>
                  <a:srgbClr val="332C2C"/>
                </a:solidFill>
                <a:latin typeface="Verdana"/>
                <a:cs typeface="Verdana"/>
              </a:rPr>
              <a:t> </a:t>
            </a:r>
            <a:r>
              <a:rPr sz="2750" spc="145" dirty="0">
                <a:solidFill>
                  <a:srgbClr val="332C2C"/>
                </a:solidFill>
                <a:latin typeface="Verdana"/>
                <a:cs typeface="Verdana"/>
              </a:rPr>
              <a:t>p</a:t>
            </a:r>
            <a:r>
              <a:rPr sz="2750" spc="50" dirty="0">
                <a:solidFill>
                  <a:srgbClr val="332C2C"/>
                </a:solidFill>
                <a:latin typeface="Verdana"/>
                <a:cs typeface="Verdana"/>
              </a:rPr>
              <a:t>o</a:t>
            </a:r>
            <a:r>
              <a:rPr sz="2750" spc="-20" dirty="0">
                <a:solidFill>
                  <a:srgbClr val="332C2C"/>
                </a:solidFill>
                <a:latin typeface="Verdana"/>
                <a:cs typeface="Verdana"/>
              </a:rPr>
              <a:t>t</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20" dirty="0">
                <a:solidFill>
                  <a:srgbClr val="332C2C"/>
                </a:solidFill>
                <a:latin typeface="Verdana"/>
                <a:cs typeface="Verdana"/>
              </a:rPr>
              <a:t>i</a:t>
            </a:r>
            <a:r>
              <a:rPr sz="2750" spc="-35" dirty="0">
                <a:solidFill>
                  <a:srgbClr val="332C2C"/>
                </a:solidFill>
                <a:latin typeface="Verdana"/>
                <a:cs typeface="Verdana"/>
              </a:rPr>
              <a:t>a</a:t>
            </a:r>
            <a:r>
              <a:rPr sz="2750" spc="-20" dirty="0">
                <a:solidFill>
                  <a:srgbClr val="332C2C"/>
                </a:solidFill>
                <a:latin typeface="Verdana"/>
                <a:cs typeface="Verdana"/>
              </a:rPr>
              <a:t>l  </a:t>
            </a:r>
            <a:r>
              <a:rPr sz="2750" spc="-35" dirty="0">
                <a:solidFill>
                  <a:srgbClr val="332C2C"/>
                </a:solidFill>
                <a:latin typeface="Verdana"/>
                <a:cs typeface="Verdana"/>
              </a:rPr>
              <a:t>a</a:t>
            </a:r>
            <a:r>
              <a:rPr sz="2750" spc="145" dirty="0">
                <a:solidFill>
                  <a:srgbClr val="332C2C"/>
                </a:solidFill>
                <a:latin typeface="Verdana"/>
                <a:cs typeface="Verdana"/>
              </a:rPr>
              <a:t>pp</a:t>
            </a:r>
            <a:r>
              <a:rPr sz="2750" spc="-20" dirty="0">
                <a:solidFill>
                  <a:srgbClr val="332C2C"/>
                </a:solidFill>
                <a:latin typeface="Verdana"/>
                <a:cs typeface="Verdana"/>
              </a:rPr>
              <a:t>li</a:t>
            </a:r>
            <a:r>
              <a:rPr sz="2750" spc="110" dirty="0">
                <a:solidFill>
                  <a:srgbClr val="332C2C"/>
                </a:solidFill>
                <a:latin typeface="Verdana"/>
                <a:cs typeface="Verdana"/>
              </a:rPr>
              <a:t>c</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245" dirty="0">
                <a:solidFill>
                  <a:srgbClr val="332C2C"/>
                </a:solidFill>
                <a:latin typeface="Verdana"/>
                <a:cs typeface="Verdana"/>
              </a:rPr>
              <a:t> </a:t>
            </a:r>
            <a:r>
              <a:rPr lang="en-US" sz="2750" spc="30" dirty="0">
                <a:solidFill>
                  <a:srgbClr val="332C2C"/>
                </a:solidFill>
                <a:latin typeface="Verdana"/>
                <a:cs typeface="Verdana"/>
              </a:rPr>
              <a:t>                             </a:t>
            </a:r>
            <a:r>
              <a:rPr sz="2750" spc="-409" dirty="0">
                <a:solidFill>
                  <a:srgbClr val="332C2C"/>
                </a:solidFill>
                <a:latin typeface="Verdana"/>
                <a:cs typeface="Verdana"/>
              </a:rPr>
              <a:t>,  </a:t>
            </a:r>
            <a:r>
              <a:rPr sz="2750" spc="145" dirty="0">
                <a:solidFill>
                  <a:srgbClr val="332C2C"/>
                </a:solidFill>
                <a:latin typeface="Verdana"/>
                <a:cs typeface="Verdana"/>
              </a:rPr>
              <a:t>p</a:t>
            </a:r>
            <a:r>
              <a:rPr sz="2750" spc="20" dirty="0">
                <a:solidFill>
                  <a:srgbClr val="332C2C"/>
                </a:solidFill>
                <a:latin typeface="Verdana"/>
                <a:cs typeface="Verdana"/>
              </a:rPr>
              <a:t>e</a:t>
            </a:r>
            <a:r>
              <a:rPr sz="2750" spc="-80" dirty="0">
                <a:solidFill>
                  <a:srgbClr val="332C2C"/>
                </a:solidFill>
                <a:latin typeface="Verdana"/>
                <a:cs typeface="Verdana"/>
              </a:rPr>
              <a:t>r</a:t>
            </a:r>
            <a:r>
              <a:rPr sz="2750" spc="-95" dirty="0">
                <a:solidFill>
                  <a:srgbClr val="332C2C"/>
                </a:solidFill>
                <a:latin typeface="Verdana"/>
                <a:cs typeface="Verdana"/>
              </a:rPr>
              <a:t>s</a:t>
            </a:r>
            <a:r>
              <a:rPr sz="2750" spc="50" dirty="0">
                <a:solidFill>
                  <a:srgbClr val="332C2C"/>
                </a:solidFill>
                <a:latin typeface="Verdana"/>
                <a:cs typeface="Verdana"/>
              </a:rPr>
              <a:t>o</a:t>
            </a:r>
            <a:r>
              <a:rPr sz="2750" spc="114" dirty="0">
                <a:solidFill>
                  <a:srgbClr val="332C2C"/>
                </a:solidFill>
                <a:latin typeface="Verdana"/>
                <a:cs typeface="Verdana"/>
              </a:rPr>
              <a:t>n</a:t>
            </a:r>
            <a:r>
              <a:rPr sz="2750" spc="-35" dirty="0">
                <a:solidFill>
                  <a:srgbClr val="332C2C"/>
                </a:solidFill>
                <a:latin typeface="Verdana"/>
                <a:cs typeface="Verdana"/>
              </a:rPr>
              <a:t>a</a:t>
            </a:r>
            <a:r>
              <a:rPr sz="2750" spc="-20" dirty="0">
                <a:solidFill>
                  <a:srgbClr val="332C2C"/>
                </a:solidFill>
                <a:latin typeface="Verdana"/>
                <a:cs typeface="Verdana"/>
              </a:rPr>
              <a:t>li</a:t>
            </a:r>
            <a:r>
              <a:rPr sz="2750" spc="-65" dirty="0">
                <a:solidFill>
                  <a:srgbClr val="332C2C"/>
                </a:solidFill>
                <a:latin typeface="Verdana"/>
                <a:cs typeface="Verdana"/>
              </a:rPr>
              <a:t>z</a:t>
            </a:r>
            <a:r>
              <a:rPr sz="2750" spc="20" dirty="0">
                <a:solidFill>
                  <a:srgbClr val="332C2C"/>
                </a:solidFill>
                <a:latin typeface="Verdana"/>
                <a:cs typeface="Verdana"/>
              </a:rPr>
              <a:t>e</a:t>
            </a:r>
            <a:r>
              <a:rPr sz="2750" spc="150" dirty="0">
                <a:solidFill>
                  <a:srgbClr val="332C2C"/>
                </a:solidFill>
                <a:latin typeface="Verdana"/>
                <a:cs typeface="Verdana"/>
              </a:rPr>
              <a:t>d</a:t>
            </a:r>
            <a:r>
              <a:rPr sz="2750" spc="-250" dirty="0">
                <a:solidFill>
                  <a:srgbClr val="332C2C"/>
                </a:solidFill>
                <a:latin typeface="Verdana"/>
                <a:cs typeface="Verdana"/>
              </a:rPr>
              <a:t> </a:t>
            </a:r>
            <a:r>
              <a:rPr sz="2750" spc="-95" dirty="0">
                <a:solidFill>
                  <a:srgbClr val="332C2C"/>
                </a:solidFill>
                <a:latin typeface="Verdana"/>
                <a:cs typeface="Verdana"/>
              </a:rPr>
              <a:t>s</a:t>
            </a:r>
            <a:r>
              <a:rPr sz="2750" spc="20" dirty="0">
                <a:solidFill>
                  <a:srgbClr val="332C2C"/>
                </a:solidFill>
                <a:latin typeface="Verdana"/>
                <a:cs typeface="Verdana"/>
              </a:rPr>
              <a:t>k</a:t>
            </a:r>
            <a:r>
              <a:rPr sz="2750" spc="-20" dirty="0">
                <a:solidFill>
                  <a:srgbClr val="332C2C"/>
                </a:solidFill>
                <a:latin typeface="Verdana"/>
                <a:cs typeface="Verdana"/>
              </a:rPr>
              <a:t>i</a:t>
            </a:r>
            <a:r>
              <a:rPr sz="2750" spc="114" dirty="0">
                <a:solidFill>
                  <a:srgbClr val="332C2C"/>
                </a:solidFill>
                <a:latin typeface="Verdana"/>
                <a:cs typeface="Verdana"/>
              </a:rPr>
              <a:t>n</a:t>
            </a:r>
            <a:r>
              <a:rPr sz="2750" spc="110" dirty="0">
                <a:solidFill>
                  <a:srgbClr val="332C2C"/>
                </a:solidFill>
                <a:latin typeface="Verdana"/>
                <a:cs typeface="Verdana"/>
              </a:rPr>
              <a:t>c</a:t>
            </a:r>
            <a:r>
              <a:rPr sz="2750" spc="-35" dirty="0">
                <a:solidFill>
                  <a:srgbClr val="332C2C"/>
                </a:solidFill>
                <a:latin typeface="Verdana"/>
                <a:cs typeface="Verdana"/>
              </a:rPr>
              <a:t>a</a:t>
            </a:r>
            <a:r>
              <a:rPr sz="2750" spc="-110" dirty="0">
                <a:solidFill>
                  <a:srgbClr val="332C2C"/>
                </a:solidFill>
                <a:latin typeface="Verdana"/>
                <a:cs typeface="Verdana"/>
              </a:rPr>
              <a:t>r</a:t>
            </a:r>
            <a:r>
              <a:rPr sz="2750" spc="20" dirty="0">
                <a:solidFill>
                  <a:srgbClr val="332C2C"/>
                </a:solidFill>
                <a:latin typeface="Verdana"/>
                <a:cs typeface="Verdana"/>
              </a:rPr>
              <a:t>e</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d</a:t>
            </a:r>
            <a:r>
              <a:rPr sz="2750" spc="-20" dirty="0">
                <a:solidFill>
                  <a:srgbClr val="332C2C"/>
                </a:solidFill>
                <a:latin typeface="Verdana"/>
                <a:cs typeface="Verdana"/>
              </a:rPr>
              <a:t>i</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180" dirty="0">
                <a:solidFill>
                  <a:srgbClr val="332C2C"/>
                </a:solidFill>
                <a:latin typeface="Verdana"/>
                <a:cs typeface="Verdana"/>
              </a:rPr>
              <a:t>v</a:t>
            </a:r>
            <a:r>
              <a:rPr sz="2750" spc="15" dirty="0">
                <a:solidFill>
                  <a:srgbClr val="332C2C"/>
                </a:solidFill>
                <a:latin typeface="Verdana"/>
                <a:cs typeface="Verdana"/>
              </a:rPr>
              <a:t>e  </a:t>
            </a:r>
            <a:r>
              <a:rPr sz="2750" spc="-35" dirty="0">
                <a:solidFill>
                  <a:srgbClr val="332C2C"/>
                </a:solidFill>
                <a:latin typeface="Verdana"/>
                <a:cs typeface="Verdana"/>
              </a:rPr>
              <a:t>a</a:t>
            </a:r>
            <a:r>
              <a:rPr sz="2750" spc="114" dirty="0">
                <a:solidFill>
                  <a:srgbClr val="332C2C"/>
                </a:solidFill>
                <a:latin typeface="Verdana"/>
                <a:cs typeface="Verdana"/>
              </a:rPr>
              <a:t>n</a:t>
            </a:r>
            <a:r>
              <a:rPr sz="2750" spc="-35" dirty="0">
                <a:solidFill>
                  <a:srgbClr val="332C2C"/>
                </a:solidFill>
                <a:latin typeface="Verdana"/>
                <a:cs typeface="Verdana"/>
              </a:rPr>
              <a:t>a</a:t>
            </a:r>
            <a:r>
              <a:rPr sz="2750" spc="-20" dirty="0">
                <a:solidFill>
                  <a:srgbClr val="332C2C"/>
                </a:solidFill>
                <a:latin typeface="Verdana"/>
                <a:cs typeface="Verdana"/>
              </a:rPr>
              <a:t>l</a:t>
            </a:r>
            <a:r>
              <a:rPr sz="2750" spc="-155" dirty="0">
                <a:solidFill>
                  <a:srgbClr val="332C2C"/>
                </a:solidFill>
                <a:latin typeface="Verdana"/>
                <a:cs typeface="Verdana"/>
              </a:rPr>
              <a:t>y</a:t>
            </a:r>
            <a:r>
              <a:rPr sz="2750" spc="-95" dirty="0">
                <a:solidFill>
                  <a:srgbClr val="332C2C"/>
                </a:solidFill>
                <a:latin typeface="Verdana"/>
                <a:cs typeface="Verdana"/>
              </a:rPr>
              <a:t>s</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95" dirty="0">
                <a:solidFill>
                  <a:srgbClr val="332C2C"/>
                </a:solidFill>
                <a:latin typeface="Verdana"/>
                <a:cs typeface="Verdana"/>
              </a:rPr>
              <a:t>s</a:t>
            </a:r>
            <a:r>
              <a:rPr sz="2750" spc="20" dirty="0">
                <a:solidFill>
                  <a:srgbClr val="332C2C"/>
                </a:solidFill>
                <a:latin typeface="Verdana"/>
                <a:cs typeface="Verdana"/>
              </a:rPr>
              <a:t>k</a:t>
            </a:r>
            <a:r>
              <a:rPr sz="2750" spc="-20"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90" dirty="0">
                <a:solidFill>
                  <a:srgbClr val="332C2C"/>
                </a:solidFill>
                <a:latin typeface="Verdana"/>
                <a:cs typeface="Verdana"/>
              </a:rPr>
              <a:t>c</a:t>
            </a:r>
            <a:r>
              <a:rPr sz="2750" spc="50" dirty="0">
                <a:solidFill>
                  <a:srgbClr val="332C2C"/>
                </a:solidFill>
                <a:latin typeface="Verdana"/>
                <a:cs typeface="Verdana"/>
              </a:rPr>
              <a:t>o</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i</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12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p</a:t>
            </a:r>
            <a:r>
              <a:rPr sz="2750" spc="50" dirty="0">
                <a:solidFill>
                  <a:srgbClr val="332C2C"/>
                </a:solidFill>
                <a:latin typeface="Verdana"/>
                <a:cs typeface="Verdana"/>
              </a:rPr>
              <a:t>o</a:t>
            </a:r>
            <a:r>
              <a:rPr sz="2750" spc="-95" dirty="0">
                <a:solidFill>
                  <a:srgbClr val="332C2C"/>
                </a:solidFill>
                <a:latin typeface="Verdana"/>
                <a:cs typeface="Verdana"/>
              </a:rPr>
              <a:t>ss</a:t>
            </a:r>
            <a:r>
              <a:rPr sz="2750" spc="-20" dirty="0">
                <a:solidFill>
                  <a:srgbClr val="332C2C"/>
                </a:solidFill>
                <a:latin typeface="Verdana"/>
                <a:cs typeface="Verdana"/>
              </a:rPr>
              <a:t>i</a:t>
            </a:r>
            <a:r>
              <a:rPr sz="2750" spc="145" dirty="0">
                <a:solidFill>
                  <a:srgbClr val="332C2C"/>
                </a:solidFill>
                <a:latin typeface="Verdana"/>
                <a:cs typeface="Verdana"/>
              </a:rPr>
              <a:t>b</a:t>
            </a:r>
            <a:r>
              <a:rPr sz="2750" spc="-20" dirty="0">
                <a:solidFill>
                  <a:srgbClr val="332C2C"/>
                </a:solidFill>
                <a:latin typeface="Verdana"/>
                <a:cs typeface="Verdana"/>
              </a:rPr>
              <a:t>ili</a:t>
            </a:r>
            <a:r>
              <a:rPr sz="2750" spc="30" dirty="0">
                <a:solidFill>
                  <a:srgbClr val="332C2C"/>
                </a:solidFill>
                <a:latin typeface="Verdana"/>
                <a:cs typeface="Verdana"/>
              </a:rPr>
              <a:t>t</a:t>
            </a:r>
            <a:r>
              <a:rPr sz="2750" spc="-20" dirty="0">
                <a:solidFill>
                  <a:srgbClr val="332C2C"/>
                </a:solidFill>
                <a:latin typeface="Verdana"/>
                <a:cs typeface="Verdana"/>
              </a:rPr>
              <a:t>i</a:t>
            </a:r>
            <a:r>
              <a:rPr sz="2750" spc="20" dirty="0">
                <a:solidFill>
                  <a:srgbClr val="332C2C"/>
                </a:solidFill>
                <a:latin typeface="Verdana"/>
                <a:cs typeface="Verdana"/>
              </a:rPr>
              <a:t>e</a:t>
            </a:r>
            <a:r>
              <a:rPr sz="2750" spc="-70" dirty="0">
                <a:solidFill>
                  <a:srgbClr val="332C2C"/>
                </a:solidFill>
                <a:latin typeface="Verdana"/>
                <a:cs typeface="Verdana"/>
              </a:rPr>
              <a:t>s  </a:t>
            </a:r>
            <a:r>
              <a:rPr sz="2750" spc="-35" dirty="0">
                <a:solidFill>
                  <a:srgbClr val="332C2C"/>
                </a:solidFill>
                <a:latin typeface="Verdana"/>
                <a:cs typeface="Verdana"/>
              </a:rPr>
              <a:t>a</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180" dirty="0">
                <a:solidFill>
                  <a:srgbClr val="332C2C"/>
                </a:solidFill>
                <a:latin typeface="Verdana"/>
                <a:cs typeface="Verdana"/>
              </a:rPr>
              <a:t>v</a:t>
            </a:r>
            <a:r>
              <a:rPr sz="2750" spc="-35" dirty="0">
                <a:solidFill>
                  <a:srgbClr val="332C2C"/>
                </a:solidFill>
                <a:latin typeface="Verdana"/>
                <a:cs typeface="Verdana"/>
              </a:rPr>
              <a:t>a</a:t>
            </a:r>
            <a:r>
              <a:rPr sz="2750" spc="-95" dirty="0">
                <a:solidFill>
                  <a:srgbClr val="332C2C"/>
                </a:solidFill>
                <a:latin typeface="Verdana"/>
                <a:cs typeface="Verdana"/>
              </a:rPr>
              <a:t>s</a:t>
            </a:r>
            <a:r>
              <a:rPr sz="2750" spc="35" dirty="0">
                <a:solidFill>
                  <a:srgbClr val="332C2C"/>
                </a:solidFill>
                <a:latin typeface="Verdana"/>
                <a:cs typeface="Verdana"/>
              </a:rPr>
              <a:t>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50" dirty="0">
                <a:solidFill>
                  <a:srgbClr val="332C2C"/>
                </a:solidFill>
                <a:latin typeface="Verdana"/>
                <a:cs typeface="Verdana"/>
              </a:rPr>
              <a:t>o</a:t>
            </a:r>
            <a:r>
              <a:rPr sz="2750" spc="240" dirty="0">
                <a:solidFill>
                  <a:srgbClr val="332C2C"/>
                </a:solidFill>
                <a:latin typeface="Verdana"/>
                <a:cs typeface="Verdana"/>
              </a:rPr>
              <a:t>m</a:t>
            </a:r>
            <a:r>
              <a:rPr sz="2750" spc="-20" dirty="0">
                <a:solidFill>
                  <a:srgbClr val="332C2C"/>
                </a:solidFill>
                <a:latin typeface="Verdana"/>
                <a:cs typeface="Verdana"/>
              </a:rPr>
              <a:t>i</a:t>
            </a:r>
            <a:r>
              <a:rPr sz="2750" spc="-95" dirty="0">
                <a:solidFill>
                  <a:srgbClr val="332C2C"/>
                </a:solidFill>
                <a:latin typeface="Verdana"/>
                <a:cs typeface="Verdana"/>
              </a:rPr>
              <a:t>s</a:t>
            </a:r>
            <a:r>
              <a:rPr sz="2750" spc="-20" dirty="0">
                <a:solidFill>
                  <a:srgbClr val="332C2C"/>
                </a:solidFill>
                <a:latin typeface="Verdana"/>
                <a:cs typeface="Verdana"/>
              </a:rPr>
              <a:t>i</a:t>
            </a:r>
            <a:r>
              <a:rPr sz="2750" spc="114" dirty="0">
                <a:solidFill>
                  <a:srgbClr val="332C2C"/>
                </a:solidFill>
                <a:latin typeface="Verdana"/>
                <a:cs typeface="Verdana"/>
              </a:rPr>
              <a:t>n</a:t>
            </a:r>
            <a:r>
              <a:rPr sz="2750" spc="165" dirty="0">
                <a:solidFill>
                  <a:srgbClr val="332C2C"/>
                </a:solidFill>
                <a:latin typeface="Verdana"/>
                <a:cs typeface="Verdana"/>
              </a:rPr>
              <a:t>g</a:t>
            </a:r>
            <a:r>
              <a:rPr sz="2750" spc="-420" dirty="0">
                <a:solidFill>
                  <a:srgbClr val="332C2C"/>
                </a:solidFill>
                <a:latin typeface="Verdana"/>
                <a:cs typeface="Verdana"/>
              </a:rPr>
              <a:t>.</a:t>
            </a:r>
            <a:endParaRPr sz="2750" dirty="0">
              <a:latin typeface="Verdana"/>
              <a:cs typeface="Verdana"/>
            </a:endParaRPr>
          </a:p>
        </p:txBody>
      </p:sp>
      <p:sp>
        <p:nvSpPr>
          <p:cNvPr id="10" name="object 10"/>
          <p:cNvSpPr txBox="1">
            <a:spLocks noGrp="1"/>
          </p:cNvSpPr>
          <p:nvPr>
            <p:ph type="title"/>
          </p:nvPr>
        </p:nvSpPr>
        <p:spPr>
          <a:xfrm>
            <a:off x="1580346" y="1530223"/>
            <a:ext cx="7486650" cy="516890"/>
          </a:xfrm>
          <a:prstGeom prst="rect">
            <a:avLst/>
          </a:prstGeom>
        </p:spPr>
        <p:txBody>
          <a:bodyPr vert="horz" wrap="square" lIns="0" tIns="15875" rIns="0" bIns="0" rtlCol="0">
            <a:spAutoFit/>
          </a:bodyPr>
          <a:lstStyle/>
          <a:p>
            <a:pPr marL="12700">
              <a:lnSpc>
                <a:spcPct val="100000"/>
              </a:lnSpc>
              <a:spcBef>
                <a:spcPts val="125"/>
              </a:spcBef>
            </a:pPr>
            <a:r>
              <a:rPr sz="3200" b="0" spc="-100" dirty="0">
                <a:solidFill>
                  <a:srgbClr val="332C2C"/>
                </a:solidFill>
                <a:latin typeface="Georgia"/>
                <a:cs typeface="Georgia"/>
              </a:rPr>
              <a:t>Future</a:t>
            </a:r>
            <a:r>
              <a:rPr sz="3200" b="0" spc="-160" dirty="0">
                <a:solidFill>
                  <a:srgbClr val="332C2C"/>
                </a:solidFill>
                <a:latin typeface="Georgia"/>
                <a:cs typeface="Georgia"/>
              </a:rPr>
              <a:t> </a:t>
            </a:r>
            <a:r>
              <a:rPr sz="3200" b="0" spc="-85" dirty="0">
                <a:solidFill>
                  <a:srgbClr val="332C2C"/>
                </a:solidFill>
                <a:latin typeface="Georgia"/>
                <a:cs typeface="Georgia"/>
              </a:rPr>
              <a:t>Application</a:t>
            </a:r>
            <a:r>
              <a:rPr sz="3200" b="0" spc="-75" dirty="0">
                <a:solidFill>
                  <a:srgbClr val="332C2C"/>
                </a:solidFill>
                <a:latin typeface="Georgia"/>
                <a:cs typeface="Georgia"/>
              </a:rPr>
              <a:t>s</a:t>
            </a:r>
            <a:r>
              <a:rPr sz="3200" b="0" spc="-165" dirty="0">
                <a:solidFill>
                  <a:srgbClr val="332C2C"/>
                </a:solidFill>
                <a:latin typeface="Georgia"/>
                <a:cs typeface="Georgia"/>
              </a:rPr>
              <a:t> </a:t>
            </a:r>
            <a:r>
              <a:rPr sz="3200" b="0" spc="-85" dirty="0">
                <a:solidFill>
                  <a:srgbClr val="332C2C"/>
                </a:solidFill>
                <a:latin typeface="Georgia"/>
                <a:cs typeface="Georgia"/>
              </a:rPr>
              <a:t>of</a:t>
            </a:r>
            <a:r>
              <a:rPr sz="3200" b="0" spc="-160" dirty="0">
                <a:solidFill>
                  <a:srgbClr val="332C2C"/>
                </a:solidFill>
                <a:latin typeface="Georgia"/>
                <a:cs typeface="Georgia"/>
              </a:rPr>
              <a:t> </a:t>
            </a:r>
            <a:r>
              <a:rPr sz="3200" b="0" spc="-265" dirty="0">
                <a:solidFill>
                  <a:srgbClr val="332C2C"/>
                </a:solidFill>
                <a:latin typeface="Georgia"/>
                <a:cs typeface="Georgia"/>
              </a:rPr>
              <a:t>CNN</a:t>
            </a:r>
            <a:r>
              <a:rPr sz="3200" b="0" spc="-155" dirty="0">
                <a:solidFill>
                  <a:srgbClr val="332C2C"/>
                </a:solidFill>
                <a:latin typeface="Georgia"/>
                <a:cs typeface="Georgia"/>
              </a:rPr>
              <a:t>s</a:t>
            </a:r>
            <a:r>
              <a:rPr sz="3200" b="0" spc="-165" dirty="0">
                <a:solidFill>
                  <a:srgbClr val="332C2C"/>
                </a:solidFill>
                <a:latin typeface="Georgia"/>
                <a:cs typeface="Georgia"/>
              </a:rPr>
              <a:t> </a:t>
            </a:r>
            <a:r>
              <a:rPr sz="3200" b="0" spc="-50" dirty="0">
                <a:solidFill>
                  <a:srgbClr val="332C2C"/>
                </a:solidFill>
                <a:latin typeface="Georgia"/>
                <a:cs typeface="Georgia"/>
              </a:rPr>
              <a:t>i</a:t>
            </a:r>
            <a:r>
              <a:rPr sz="3200" b="0" spc="-90" dirty="0">
                <a:solidFill>
                  <a:srgbClr val="332C2C"/>
                </a:solidFill>
                <a:latin typeface="Georgia"/>
                <a:cs typeface="Georgia"/>
              </a:rPr>
              <a:t>n</a:t>
            </a:r>
            <a:r>
              <a:rPr sz="3200" b="0" spc="-165" dirty="0">
                <a:solidFill>
                  <a:srgbClr val="332C2C"/>
                </a:solidFill>
                <a:latin typeface="Georgia"/>
                <a:cs typeface="Georgia"/>
              </a:rPr>
              <a:t> </a:t>
            </a:r>
            <a:r>
              <a:rPr sz="3200" b="0" spc="-110" dirty="0">
                <a:solidFill>
                  <a:srgbClr val="332C2C"/>
                </a:solidFill>
                <a:latin typeface="Georgia"/>
                <a:cs typeface="Georgia"/>
              </a:rPr>
              <a:t>Dermatology</a:t>
            </a:r>
            <a:endParaRPr sz="3200">
              <a:latin typeface="Georgia"/>
              <a:cs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36"/>
              <a:ext cx="5095874" cy="5095874"/>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13240258" y="3503231"/>
            <a:ext cx="1515872" cy="275882"/>
          </a:xfrm>
          <a:prstGeom prst="rect">
            <a:avLst/>
          </a:prstGeom>
        </p:spPr>
      </p:pic>
      <p:pic>
        <p:nvPicPr>
          <p:cNvPr id="9" name="object 9"/>
          <p:cNvPicPr/>
          <p:nvPr/>
        </p:nvPicPr>
        <p:blipFill>
          <a:blip r:embed="rId4" cstate="print"/>
          <a:stretch>
            <a:fillRect/>
          </a:stretch>
        </p:blipFill>
        <p:spPr>
          <a:xfrm>
            <a:off x="8437168" y="4006024"/>
            <a:ext cx="1131443" cy="201714"/>
          </a:xfrm>
          <a:prstGeom prst="rect">
            <a:avLst/>
          </a:prstGeom>
        </p:spPr>
      </p:pic>
      <p:sp>
        <p:nvSpPr>
          <p:cNvPr id="10" name="object 10"/>
          <p:cNvSpPr txBox="1">
            <a:spLocks noGrp="1"/>
          </p:cNvSpPr>
          <p:nvPr>
            <p:ph type="body" idx="1"/>
          </p:nvPr>
        </p:nvSpPr>
        <p:spPr>
          <a:prstGeom prst="rect">
            <a:avLst/>
          </a:prstGeom>
        </p:spPr>
        <p:txBody>
          <a:bodyPr vert="horz" wrap="square" lIns="0" tIns="7620" rIns="0" bIns="0" rtlCol="0">
            <a:spAutoFit/>
          </a:bodyPr>
          <a:lstStyle/>
          <a:p>
            <a:pPr marL="5883275" marR="5080">
              <a:lnSpc>
                <a:spcPct val="101400"/>
              </a:lnSpc>
              <a:spcBef>
                <a:spcPts val="60"/>
              </a:spcBef>
            </a:pPr>
            <a:r>
              <a:rPr spc="55" dirty="0"/>
              <a:t>C</a:t>
            </a:r>
            <a:r>
              <a:rPr spc="175" dirty="0"/>
              <a:t>NN</a:t>
            </a:r>
            <a:r>
              <a:rPr spc="-90" dirty="0"/>
              <a:t>s</a:t>
            </a:r>
            <a:r>
              <a:rPr spc="-250" dirty="0"/>
              <a:t> </a:t>
            </a:r>
            <a:r>
              <a:rPr spc="114" dirty="0"/>
              <a:t>h</a:t>
            </a:r>
            <a:r>
              <a:rPr spc="-60" dirty="0"/>
              <a:t>a</a:t>
            </a:r>
            <a:r>
              <a:rPr spc="-180" dirty="0"/>
              <a:t>v</a:t>
            </a:r>
            <a:r>
              <a:rPr spc="25" dirty="0"/>
              <a:t>e</a:t>
            </a:r>
            <a:r>
              <a:rPr spc="-250" dirty="0"/>
              <a:t> </a:t>
            </a:r>
            <a:r>
              <a:rPr spc="30" dirty="0"/>
              <a:t>t</a:t>
            </a:r>
            <a:r>
              <a:rPr spc="114" dirty="0"/>
              <a:t>h</a:t>
            </a:r>
            <a:r>
              <a:rPr spc="25" dirty="0"/>
              <a:t>e</a:t>
            </a:r>
            <a:r>
              <a:rPr spc="-250" dirty="0"/>
              <a:t> </a:t>
            </a:r>
            <a:r>
              <a:rPr spc="145" dirty="0"/>
              <a:t>p</a:t>
            </a:r>
            <a:r>
              <a:rPr spc="50" dirty="0"/>
              <a:t>o</a:t>
            </a:r>
            <a:r>
              <a:rPr spc="-20" dirty="0"/>
              <a:t>t</a:t>
            </a:r>
            <a:r>
              <a:rPr spc="20" dirty="0"/>
              <a:t>e</a:t>
            </a:r>
            <a:r>
              <a:rPr spc="114" dirty="0"/>
              <a:t>n</a:t>
            </a:r>
            <a:r>
              <a:rPr spc="30" dirty="0"/>
              <a:t>t</a:t>
            </a:r>
            <a:r>
              <a:rPr spc="-20" dirty="0"/>
              <a:t>i</a:t>
            </a:r>
            <a:r>
              <a:rPr spc="-35" dirty="0"/>
              <a:t>a</a:t>
            </a:r>
            <a:r>
              <a:rPr spc="-15" dirty="0"/>
              <a:t>l</a:t>
            </a:r>
            <a:r>
              <a:rPr spc="-250" dirty="0"/>
              <a:t> </a:t>
            </a:r>
            <a:r>
              <a:rPr spc="-20" dirty="0"/>
              <a:t>t</a:t>
            </a:r>
            <a:r>
              <a:rPr spc="55" dirty="0"/>
              <a:t>o</a:t>
            </a:r>
            <a:r>
              <a:rPr spc="-245" dirty="0"/>
              <a:t> </a:t>
            </a:r>
            <a:r>
              <a:rPr lang="en-US" spc="20" dirty="0">
                <a:solidFill>
                  <a:srgbClr val="000000"/>
                </a:solidFill>
              </a:rPr>
              <a:t>             </a:t>
            </a:r>
            <a:r>
              <a:rPr spc="15" dirty="0">
                <a:solidFill>
                  <a:srgbClr val="000000"/>
                </a:solidFill>
              </a:rPr>
              <a:t> </a:t>
            </a:r>
            <a:r>
              <a:rPr lang="en-US" spc="-35" dirty="0">
                <a:solidFill>
                  <a:srgbClr val="000000"/>
                </a:solidFill>
              </a:rPr>
              <a:t>          </a:t>
            </a:r>
            <a:r>
              <a:rPr spc="-245" dirty="0">
                <a:solidFill>
                  <a:srgbClr val="000000"/>
                </a:solidFill>
              </a:rPr>
              <a:t> </a:t>
            </a:r>
            <a:r>
              <a:rPr lang="en-US" spc="-20" dirty="0">
                <a:solidFill>
                  <a:srgbClr val="000000"/>
                </a:solidFill>
              </a:rPr>
              <a:t>  </a:t>
            </a:r>
            <a:r>
              <a:rPr lang="en-US" spc="-20" dirty="0"/>
              <a:t>            t</a:t>
            </a:r>
            <a:r>
              <a:rPr lang="en-US" spc="55" dirty="0"/>
              <a:t>          to</a:t>
            </a:r>
            <a:r>
              <a:rPr spc="-250" dirty="0"/>
              <a:t> </a:t>
            </a:r>
            <a:r>
              <a:rPr spc="145" dirty="0"/>
              <a:t>d</a:t>
            </a:r>
            <a:r>
              <a:rPr spc="20" dirty="0"/>
              <a:t>e</a:t>
            </a:r>
            <a:r>
              <a:rPr spc="-95" dirty="0"/>
              <a:t>r</a:t>
            </a:r>
            <a:r>
              <a:rPr spc="240" dirty="0"/>
              <a:t>m</a:t>
            </a:r>
            <a:r>
              <a:rPr spc="-35" dirty="0"/>
              <a:t>a</a:t>
            </a:r>
            <a:r>
              <a:rPr spc="-20" dirty="0"/>
              <a:t>t</a:t>
            </a:r>
            <a:r>
              <a:rPr spc="50" dirty="0"/>
              <a:t>o</a:t>
            </a:r>
            <a:r>
              <a:rPr spc="-20" dirty="0"/>
              <a:t>l</a:t>
            </a:r>
            <a:r>
              <a:rPr spc="50" dirty="0"/>
              <a:t>o</a:t>
            </a:r>
            <a:r>
              <a:rPr spc="165" dirty="0"/>
              <a:t>g</a:t>
            </a:r>
            <a:r>
              <a:rPr spc="-20" dirty="0"/>
              <a:t>i</a:t>
            </a:r>
            <a:r>
              <a:rPr spc="110" dirty="0"/>
              <a:t>c</a:t>
            </a:r>
            <a:r>
              <a:rPr spc="-35" dirty="0"/>
              <a:t>a</a:t>
            </a:r>
            <a:r>
              <a:rPr spc="-15" dirty="0"/>
              <a:t>l</a:t>
            </a:r>
            <a:r>
              <a:rPr spc="-250" dirty="0"/>
              <a:t> </a:t>
            </a:r>
            <a:r>
              <a:rPr spc="110" dirty="0"/>
              <a:t>c</a:t>
            </a:r>
            <a:r>
              <a:rPr spc="-35" dirty="0"/>
              <a:t>a</a:t>
            </a:r>
            <a:r>
              <a:rPr spc="-110" dirty="0"/>
              <a:t>r</a:t>
            </a:r>
            <a:r>
              <a:rPr spc="20" dirty="0"/>
              <a:t>e</a:t>
            </a:r>
            <a:r>
              <a:rPr spc="-420" dirty="0"/>
              <a:t>,</a:t>
            </a:r>
            <a:r>
              <a:rPr spc="-250" dirty="0"/>
              <a:t> </a:t>
            </a:r>
            <a:r>
              <a:rPr spc="140" dirty="0"/>
              <a:t>p</a:t>
            </a:r>
            <a:r>
              <a:rPr spc="-35" dirty="0"/>
              <a:t>a</a:t>
            </a:r>
            <a:r>
              <a:rPr spc="-30" dirty="0"/>
              <a:t>r</a:t>
            </a:r>
            <a:r>
              <a:rPr spc="30" dirty="0"/>
              <a:t>t</a:t>
            </a:r>
            <a:r>
              <a:rPr spc="-20" dirty="0"/>
              <a:t>i</a:t>
            </a:r>
            <a:r>
              <a:rPr spc="110" dirty="0"/>
              <a:t>c</a:t>
            </a:r>
            <a:r>
              <a:rPr spc="105" dirty="0"/>
              <a:t>u</a:t>
            </a:r>
            <a:r>
              <a:rPr spc="-20" dirty="0"/>
              <a:t>l</a:t>
            </a:r>
            <a:r>
              <a:rPr spc="-35" dirty="0"/>
              <a:t>a</a:t>
            </a:r>
            <a:r>
              <a:rPr spc="-95" dirty="0"/>
              <a:t>r</a:t>
            </a:r>
            <a:r>
              <a:rPr spc="-20" dirty="0"/>
              <a:t>l</a:t>
            </a:r>
            <a:r>
              <a:rPr spc="-100" dirty="0"/>
              <a:t>y  </a:t>
            </a:r>
            <a:r>
              <a:rPr spc="-20" dirty="0"/>
              <a:t>i</a:t>
            </a:r>
            <a:r>
              <a:rPr spc="120" dirty="0"/>
              <a:t>n</a:t>
            </a:r>
            <a:r>
              <a:rPr spc="-250" dirty="0"/>
              <a:t> </a:t>
            </a:r>
            <a:r>
              <a:rPr spc="105" dirty="0"/>
              <a:t>u</a:t>
            </a:r>
            <a:r>
              <a:rPr spc="114" dirty="0"/>
              <a:t>n</a:t>
            </a:r>
            <a:r>
              <a:rPr spc="145" dirty="0"/>
              <a:t>d</a:t>
            </a:r>
            <a:r>
              <a:rPr spc="20" dirty="0"/>
              <a:t>e</a:t>
            </a:r>
            <a:r>
              <a:rPr spc="-80" dirty="0"/>
              <a:t>r</a:t>
            </a:r>
            <a:r>
              <a:rPr spc="-95" dirty="0"/>
              <a:t>s</a:t>
            </a:r>
            <a:r>
              <a:rPr spc="20" dirty="0"/>
              <a:t>e</a:t>
            </a:r>
            <a:r>
              <a:rPr spc="-30" dirty="0"/>
              <a:t>r</a:t>
            </a:r>
            <a:r>
              <a:rPr spc="-180" dirty="0"/>
              <a:t>v</a:t>
            </a:r>
            <a:r>
              <a:rPr spc="20" dirty="0"/>
              <a:t>e</a:t>
            </a:r>
            <a:r>
              <a:rPr spc="150" dirty="0"/>
              <a:t>d</a:t>
            </a:r>
            <a:r>
              <a:rPr spc="-250" dirty="0"/>
              <a:t> </a:t>
            </a:r>
            <a:r>
              <a:rPr spc="-35" dirty="0"/>
              <a:t>a</a:t>
            </a:r>
            <a:r>
              <a:rPr spc="-110" dirty="0"/>
              <a:t>r</a:t>
            </a:r>
            <a:r>
              <a:rPr spc="-20" dirty="0"/>
              <a:t>e</a:t>
            </a:r>
            <a:r>
              <a:rPr spc="-35" dirty="0"/>
              <a:t>a</a:t>
            </a:r>
            <a:r>
              <a:rPr spc="-95" dirty="0"/>
              <a:t>s</a:t>
            </a:r>
            <a:r>
              <a:rPr spc="-420" dirty="0"/>
              <a:t>.</a:t>
            </a:r>
            <a:r>
              <a:rPr spc="-245" dirty="0"/>
              <a:t> </a:t>
            </a:r>
            <a:r>
              <a:rPr spc="-270" dirty="0"/>
              <a:t>T</a:t>
            </a:r>
            <a:r>
              <a:rPr spc="20" dirty="0"/>
              <a:t>e</a:t>
            </a:r>
            <a:r>
              <a:rPr spc="-20" dirty="0"/>
              <a:t>l</a:t>
            </a:r>
            <a:r>
              <a:rPr spc="50" dirty="0"/>
              <a:t>e</a:t>
            </a:r>
            <a:r>
              <a:rPr spc="-175" dirty="0"/>
              <a:t>-</a:t>
            </a:r>
            <a:r>
              <a:rPr spc="145" dirty="0"/>
              <a:t>d</a:t>
            </a:r>
            <a:r>
              <a:rPr spc="20" dirty="0"/>
              <a:t>e</a:t>
            </a:r>
            <a:r>
              <a:rPr spc="-95" dirty="0"/>
              <a:t>r</a:t>
            </a:r>
            <a:r>
              <a:rPr spc="240" dirty="0"/>
              <a:t>m</a:t>
            </a:r>
            <a:r>
              <a:rPr spc="-35" dirty="0"/>
              <a:t>a</a:t>
            </a:r>
            <a:r>
              <a:rPr spc="-20" dirty="0"/>
              <a:t>t</a:t>
            </a:r>
            <a:r>
              <a:rPr spc="50" dirty="0"/>
              <a:t>o</a:t>
            </a:r>
            <a:r>
              <a:rPr spc="-20" dirty="0"/>
              <a:t>l</a:t>
            </a:r>
            <a:r>
              <a:rPr spc="50" dirty="0"/>
              <a:t>o</a:t>
            </a:r>
            <a:r>
              <a:rPr spc="165" dirty="0"/>
              <a:t>g</a:t>
            </a:r>
            <a:r>
              <a:rPr spc="-100" dirty="0"/>
              <a:t>y  </a:t>
            </a:r>
            <a:r>
              <a:rPr spc="145" dirty="0"/>
              <a:t>p</a:t>
            </a:r>
            <a:r>
              <a:rPr spc="10" dirty="0"/>
              <a:t>o</a:t>
            </a:r>
            <a:r>
              <a:rPr spc="125" dirty="0"/>
              <a:t>w</a:t>
            </a:r>
            <a:r>
              <a:rPr spc="20" dirty="0"/>
              <a:t>e</a:t>
            </a:r>
            <a:r>
              <a:rPr spc="-110" dirty="0"/>
              <a:t>r</a:t>
            </a:r>
            <a:r>
              <a:rPr spc="20" dirty="0"/>
              <a:t>e</a:t>
            </a:r>
            <a:r>
              <a:rPr spc="150" dirty="0"/>
              <a:t>d</a:t>
            </a:r>
            <a:r>
              <a:rPr spc="-250" dirty="0"/>
              <a:t> </a:t>
            </a:r>
            <a:r>
              <a:rPr spc="105" dirty="0"/>
              <a:t>b</a:t>
            </a:r>
            <a:r>
              <a:rPr spc="-135" dirty="0"/>
              <a:t>y</a:t>
            </a:r>
            <a:r>
              <a:rPr spc="-250" dirty="0"/>
              <a:t> </a:t>
            </a:r>
            <a:r>
              <a:rPr spc="90" dirty="0"/>
              <a:t>A</a:t>
            </a:r>
            <a:r>
              <a:rPr spc="-330" dirty="0"/>
              <a:t>I</a:t>
            </a:r>
            <a:r>
              <a:rPr spc="-250" dirty="0"/>
              <a:t> </a:t>
            </a:r>
            <a:r>
              <a:rPr spc="110" dirty="0"/>
              <a:t>c</a:t>
            </a:r>
            <a:r>
              <a:rPr spc="-35" dirty="0"/>
              <a:t>a</a:t>
            </a:r>
            <a:r>
              <a:rPr spc="120" dirty="0"/>
              <a:t>n</a:t>
            </a:r>
            <a:r>
              <a:rPr spc="-250" dirty="0"/>
              <a:t> </a:t>
            </a:r>
            <a:r>
              <a:rPr spc="145" dirty="0"/>
              <a:t>b</a:t>
            </a:r>
            <a:r>
              <a:rPr spc="-95" dirty="0"/>
              <a:t>r</a:t>
            </a:r>
            <a:r>
              <a:rPr spc="-20" dirty="0"/>
              <a:t>i</a:t>
            </a:r>
            <a:r>
              <a:rPr spc="145" dirty="0"/>
              <a:t>d</a:t>
            </a:r>
            <a:r>
              <a:rPr spc="165" dirty="0"/>
              <a:t>g</a:t>
            </a:r>
            <a:r>
              <a:rPr spc="25" dirty="0"/>
              <a:t>e</a:t>
            </a:r>
            <a:r>
              <a:rPr spc="-250" dirty="0"/>
              <a:t> </a:t>
            </a:r>
            <a:r>
              <a:rPr spc="30" dirty="0"/>
              <a:t>t</a:t>
            </a:r>
            <a:r>
              <a:rPr spc="114" dirty="0"/>
              <a:t>h</a:t>
            </a:r>
            <a:r>
              <a:rPr spc="25" dirty="0"/>
              <a:t>e</a:t>
            </a:r>
            <a:r>
              <a:rPr spc="-250" dirty="0"/>
              <a:t> </a:t>
            </a:r>
            <a:r>
              <a:rPr spc="165" dirty="0"/>
              <a:t>g</a:t>
            </a:r>
            <a:r>
              <a:rPr spc="-35" dirty="0"/>
              <a:t>a</a:t>
            </a:r>
            <a:r>
              <a:rPr spc="150" dirty="0"/>
              <a:t>p</a:t>
            </a:r>
            <a:r>
              <a:rPr spc="-250" dirty="0"/>
              <a:t> </a:t>
            </a:r>
            <a:r>
              <a:rPr spc="-35" dirty="0"/>
              <a:t>a</a:t>
            </a:r>
            <a:r>
              <a:rPr spc="114" dirty="0"/>
              <a:t>n</a:t>
            </a:r>
            <a:r>
              <a:rPr spc="105" dirty="0"/>
              <a:t>d  </a:t>
            </a:r>
            <a:r>
              <a:rPr spc="145" dirty="0"/>
              <a:t>p</a:t>
            </a:r>
            <a:r>
              <a:rPr spc="-110" dirty="0"/>
              <a:t>r</a:t>
            </a:r>
            <a:r>
              <a:rPr spc="10" dirty="0"/>
              <a:t>o</a:t>
            </a:r>
            <a:r>
              <a:rPr spc="-140" dirty="0"/>
              <a:t>v</a:t>
            </a:r>
            <a:r>
              <a:rPr spc="-20" dirty="0"/>
              <a:t>i</a:t>
            </a:r>
            <a:r>
              <a:rPr spc="145" dirty="0"/>
              <a:t>d</a:t>
            </a:r>
            <a:r>
              <a:rPr spc="25" dirty="0"/>
              <a:t>e</a:t>
            </a:r>
            <a:r>
              <a:rPr spc="-250" dirty="0"/>
              <a:t> </a:t>
            </a:r>
            <a:r>
              <a:rPr spc="145" dirty="0"/>
              <a:t>d</a:t>
            </a:r>
            <a:r>
              <a:rPr spc="-20" dirty="0"/>
              <a:t>i</a:t>
            </a:r>
            <a:r>
              <a:rPr spc="-35" dirty="0"/>
              <a:t>a</a:t>
            </a:r>
            <a:r>
              <a:rPr spc="165" dirty="0"/>
              <a:t>g</a:t>
            </a:r>
            <a:r>
              <a:rPr spc="114" dirty="0"/>
              <a:t>n</a:t>
            </a:r>
            <a:r>
              <a:rPr spc="50" dirty="0"/>
              <a:t>o</a:t>
            </a:r>
            <a:r>
              <a:rPr spc="-95" dirty="0"/>
              <a:t>s</a:t>
            </a:r>
            <a:r>
              <a:rPr spc="30" dirty="0"/>
              <a:t>t</a:t>
            </a:r>
            <a:r>
              <a:rPr spc="-20" dirty="0"/>
              <a:t>i</a:t>
            </a:r>
            <a:r>
              <a:rPr spc="114" dirty="0"/>
              <a:t>c</a:t>
            </a:r>
            <a:r>
              <a:rPr spc="-250" dirty="0"/>
              <a:t> </a:t>
            </a:r>
            <a:r>
              <a:rPr spc="-95" dirty="0"/>
              <a:t>s</a:t>
            </a:r>
            <a:r>
              <a:rPr spc="105" dirty="0"/>
              <a:t>u</a:t>
            </a:r>
            <a:r>
              <a:rPr spc="145" dirty="0"/>
              <a:t>pp</a:t>
            </a:r>
            <a:r>
              <a:rPr spc="50" dirty="0"/>
              <a:t>o</a:t>
            </a:r>
            <a:r>
              <a:rPr spc="-30" dirty="0"/>
              <a:t>r</a:t>
            </a:r>
            <a:r>
              <a:rPr spc="35" dirty="0"/>
              <a:t>t</a:t>
            </a:r>
            <a:r>
              <a:rPr spc="-250" dirty="0"/>
              <a:t> </a:t>
            </a:r>
            <a:r>
              <a:rPr spc="-20" dirty="0"/>
              <a:t>t</a:t>
            </a:r>
            <a:r>
              <a:rPr spc="55" dirty="0"/>
              <a:t>o</a:t>
            </a:r>
            <a:r>
              <a:rPr spc="-250" dirty="0"/>
              <a:t> </a:t>
            </a:r>
            <a:r>
              <a:rPr spc="-110" dirty="0"/>
              <a:t>r</a:t>
            </a:r>
            <a:r>
              <a:rPr spc="20" dirty="0"/>
              <a:t>e</a:t>
            </a:r>
            <a:r>
              <a:rPr spc="240" dirty="0"/>
              <a:t>m</a:t>
            </a:r>
            <a:r>
              <a:rPr spc="50" dirty="0"/>
              <a:t>o</a:t>
            </a:r>
            <a:r>
              <a:rPr spc="-20" dirty="0"/>
              <a:t>t</a:t>
            </a:r>
            <a:r>
              <a:rPr spc="15" dirty="0"/>
              <a:t>e  </a:t>
            </a:r>
            <a:r>
              <a:rPr spc="25" dirty="0"/>
              <a:t>communities.</a:t>
            </a:r>
          </a:p>
        </p:txBody>
      </p:sp>
      <p:sp>
        <p:nvSpPr>
          <p:cNvPr id="11" name="object 11"/>
          <p:cNvSpPr txBox="1">
            <a:spLocks noGrp="1"/>
          </p:cNvSpPr>
          <p:nvPr>
            <p:ph type="title"/>
          </p:nvPr>
        </p:nvSpPr>
        <p:spPr>
          <a:xfrm>
            <a:off x="8373434" y="1505699"/>
            <a:ext cx="7458709" cy="551180"/>
          </a:xfrm>
          <a:prstGeom prst="rect">
            <a:avLst/>
          </a:prstGeom>
        </p:spPr>
        <p:txBody>
          <a:bodyPr vert="horz" wrap="square" lIns="0" tIns="12700" rIns="0" bIns="0" rtlCol="0">
            <a:spAutoFit/>
          </a:bodyPr>
          <a:lstStyle/>
          <a:p>
            <a:pPr marL="12700">
              <a:lnSpc>
                <a:spcPct val="100000"/>
              </a:lnSpc>
              <a:spcBef>
                <a:spcPts val="100"/>
              </a:spcBef>
            </a:pPr>
            <a:r>
              <a:rPr sz="3450" b="0" spc="-135" dirty="0">
                <a:solidFill>
                  <a:srgbClr val="332C2C"/>
                </a:solidFill>
                <a:latin typeface="Georgia"/>
                <a:cs typeface="Georgia"/>
              </a:rPr>
              <a:t>Enhancing</a:t>
            </a:r>
            <a:r>
              <a:rPr sz="3450" b="0" spc="-180" dirty="0">
                <a:solidFill>
                  <a:srgbClr val="332C2C"/>
                </a:solidFill>
                <a:latin typeface="Georgia"/>
                <a:cs typeface="Georgia"/>
              </a:rPr>
              <a:t> </a:t>
            </a:r>
            <a:r>
              <a:rPr sz="3450" b="0" spc="-135" dirty="0">
                <a:solidFill>
                  <a:srgbClr val="332C2C"/>
                </a:solidFill>
                <a:latin typeface="Georgia"/>
                <a:cs typeface="Georgia"/>
              </a:rPr>
              <a:t>Acces</a:t>
            </a:r>
            <a:r>
              <a:rPr sz="3450" b="0" spc="-114" dirty="0">
                <a:solidFill>
                  <a:srgbClr val="332C2C"/>
                </a:solidFill>
                <a:latin typeface="Georgia"/>
                <a:cs typeface="Georgia"/>
              </a:rPr>
              <a:t>s</a:t>
            </a:r>
            <a:r>
              <a:rPr sz="3450" b="0" spc="-180" dirty="0">
                <a:solidFill>
                  <a:srgbClr val="332C2C"/>
                </a:solidFill>
                <a:latin typeface="Georgia"/>
                <a:cs typeface="Georgia"/>
              </a:rPr>
              <a:t> </a:t>
            </a:r>
            <a:r>
              <a:rPr sz="3450" b="0" spc="-85" dirty="0">
                <a:solidFill>
                  <a:srgbClr val="332C2C"/>
                </a:solidFill>
                <a:latin typeface="Georgia"/>
                <a:cs typeface="Georgia"/>
              </a:rPr>
              <a:t>t</a:t>
            </a:r>
            <a:r>
              <a:rPr sz="3450" b="0" spc="-125" dirty="0">
                <a:solidFill>
                  <a:srgbClr val="332C2C"/>
                </a:solidFill>
                <a:latin typeface="Georgia"/>
                <a:cs typeface="Georgia"/>
              </a:rPr>
              <a:t>o</a:t>
            </a:r>
            <a:r>
              <a:rPr sz="3450" b="0" spc="-180" dirty="0">
                <a:solidFill>
                  <a:srgbClr val="332C2C"/>
                </a:solidFill>
                <a:latin typeface="Georgia"/>
                <a:cs typeface="Georgia"/>
              </a:rPr>
              <a:t> </a:t>
            </a:r>
            <a:r>
              <a:rPr sz="3450" b="0" spc="-120" dirty="0">
                <a:solidFill>
                  <a:srgbClr val="332C2C"/>
                </a:solidFill>
                <a:latin typeface="Georgia"/>
                <a:cs typeface="Georgia"/>
              </a:rPr>
              <a:t>Dermatologica</a:t>
            </a:r>
            <a:r>
              <a:rPr sz="3450" b="0" spc="-65" dirty="0">
                <a:solidFill>
                  <a:srgbClr val="332C2C"/>
                </a:solidFill>
                <a:latin typeface="Georgia"/>
                <a:cs typeface="Georgia"/>
              </a:rPr>
              <a:t>l</a:t>
            </a:r>
            <a:r>
              <a:rPr sz="3450" b="0" spc="-180" dirty="0">
                <a:solidFill>
                  <a:srgbClr val="332C2C"/>
                </a:solidFill>
                <a:latin typeface="Georgia"/>
                <a:cs typeface="Georgia"/>
              </a:rPr>
              <a:t> </a:t>
            </a:r>
            <a:r>
              <a:rPr sz="3450" b="0" spc="-110" dirty="0">
                <a:solidFill>
                  <a:srgbClr val="332C2C"/>
                </a:solidFill>
                <a:latin typeface="Georgia"/>
                <a:cs typeface="Georgia"/>
              </a:rPr>
              <a:t>Care</a:t>
            </a:r>
            <a:endParaRPr sz="3450">
              <a:latin typeface="Georgia"/>
              <a:cs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902"/>
            <a:ext cx="18300700" cy="10295890"/>
            <a:chOff x="-12500" y="3902"/>
            <a:chExt cx="18300700" cy="10295890"/>
          </a:xfrm>
        </p:grpSpPr>
        <p:sp>
          <p:nvSpPr>
            <p:cNvPr id="3" name="object 3"/>
            <p:cNvSpPr/>
            <p:nvPr/>
          </p:nvSpPr>
          <p:spPr>
            <a:xfrm>
              <a:off x="0" y="4840146"/>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6439" y="5446851"/>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902"/>
              <a:ext cx="7993176" cy="10277475"/>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xfrm>
            <a:off x="9610089" y="1563599"/>
            <a:ext cx="7465695" cy="574040"/>
          </a:xfrm>
          <a:prstGeom prst="rect">
            <a:avLst/>
          </a:prstGeom>
        </p:spPr>
        <p:txBody>
          <a:bodyPr vert="horz" wrap="square" lIns="0" tIns="12700" rIns="0" bIns="0" rtlCol="0">
            <a:spAutoFit/>
          </a:bodyPr>
          <a:lstStyle/>
          <a:p>
            <a:pPr marL="12700">
              <a:lnSpc>
                <a:spcPct val="100000"/>
              </a:lnSpc>
              <a:spcBef>
                <a:spcPts val="100"/>
              </a:spcBef>
            </a:pPr>
            <a:r>
              <a:rPr sz="3600" b="0" spc="-140" dirty="0">
                <a:solidFill>
                  <a:srgbClr val="332C2C"/>
                </a:solidFill>
                <a:latin typeface="Georgia"/>
                <a:cs typeface="Georgia"/>
              </a:rPr>
              <a:t>The</a:t>
            </a:r>
            <a:r>
              <a:rPr sz="3600" b="0" spc="-185" dirty="0">
                <a:solidFill>
                  <a:srgbClr val="332C2C"/>
                </a:solidFill>
                <a:latin typeface="Georgia"/>
                <a:cs typeface="Georgia"/>
              </a:rPr>
              <a:t> </a:t>
            </a:r>
            <a:r>
              <a:rPr sz="3600" b="0" spc="-125" dirty="0">
                <a:solidFill>
                  <a:srgbClr val="332C2C"/>
                </a:solidFill>
                <a:latin typeface="Georgia"/>
                <a:cs typeface="Georgia"/>
              </a:rPr>
              <a:t>Future</a:t>
            </a:r>
            <a:r>
              <a:rPr sz="3600" b="0" spc="-185" dirty="0">
                <a:solidFill>
                  <a:srgbClr val="332C2C"/>
                </a:solidFill>
                <a:latin typeface="Georgia"/>
                <a:cs typeface="Georgia"/>
              </a:rPr>
              <a:t> </a:t>
            </a:r>
            <a:r>
              <a:rPr sz="3600" b="0" spc="-105" dirty="0">
                <a:solidFill>
                  <a:srgbClr val="332C2C"/>
                </a:solidFill>
                <a:latin typeface="Georgia"/>
                <a:cs typeface="Georgia"/>
              </a:rPr>
              <a:t>of</a:t>
            </a:r>
            <a:r>
              <a:rPr sz="3600" b="0" spc="-185" dirty="0">
                <a:solidFill>
                  <a:srgbClr val="332C2C"/>
                </a:solidFill>
                <a:latin typeface="Georgia"/>
                <a:cs typeface="Georgia"/>
              </a:rPr>
              <a:t> </a:t>
            </a:r>
            <a:r>
              <a:rPr sz="3600" b="0" spc="-125" dirty="0">
                <a:solidFill>
                  <a:srgbClr val="332C2C"/>
                </a:solidFill>
                <a:latin typeface="Georgia"/>
                <a:cs typeface="Georgia"/>
              </a:rPr>
              <a:t>Dermatologica</a:t>
            </a:r>
            <a:r>
              <a:rPr sz="3600" b="0" spc="-70" dirty="0">
                <a:solidFill>
                  <a:srgbClr val="332C2C"/>
                </a:solidFill>
                <a:latin typeface="Georgia"/>
                <a:cs typeface="Georgia"/>
              </a:rPr>
              <a:t>l</a:t>
            </a:r>
            <a:r>
              <a:rPr sz="3600" b="0" spc="-190" dirty="0">
                <a:solidFill>
                  <a:srgbClr val="332C2C"/>
                </a:solidFill>
                <a:latin typeface="Georgia"/>
                <a:cs typeface="Georgia"/>
              </a:rPr>
              <a:t> </a:t>
            </a:r>
            <a:r>
              <a:rPr sz="3600" b="0" spc="-135" dirty="0">
                <a:solidFill>
                  <a:srgbClr val="332C2C"/>
                </a:solidFill>
                <a:latin typeface="Georgia"/>
                <a:cs typeface="Georgia"/>
              </a:rPr>
              <a:t>Diagnosis</a:t>
            </a:r>
            <a:endParaRPr sz="3600">
              <a:latin typeface="Georgia"/>
              <a:cs typeface="Georgia"/>
            </a:endParaRPr>
          </a:p>
        </p:txBody>
      </p:sp>
      <p:pic>
        <p:nvPicPr>
          <p:cNvPr id="7" name="object 7"/>
          <p:cNvPicPr/>
          <p:nvPr/>
        </p:nvPicPr>
        <p:blipFill>
          <a:blip r:embed="rId3" cstate="print"/>
          <a:stretch>
            <a:fillRect/>
          </a:stretch>
        </p:blipFill>
        <p:spPr>
          <a:xfrm>
            <a:off x="9659048" y="3937215"/>
            <a:ext cx="2857119" cy="343801"/>
          </a:xfrm>
          <a:prstGeom prst="rect">
            <a:avLst/>
          </a:prstGeom>
        </p:spPr>
      </p:pic>
      <p:sp>
        <p:nvSpPr>
          <p:cNvPr id="8" name="object 8"/>
          <p:cNvSpPr txBox="1"/>
          <p:nvPr/>
        </p:nvSpPr>
        <p:spPr>
          <a:xfrm>
            <a:off x="9617291" y="3420110"/>
            <a:ext cx="7185025" cy="2569845"/>
          </a:xfrm>
          <a:prstGeom prst="rect">
            <a:avLst/>
          </a:prstGeom>
        </p:spPr>
        <p:txBody>
          <a:bodyPr vert="horz" wrap="square" lIns="0" tIns="7620" rIns="0" bIns="0" rtlCol="0">
            <a:spAutoFit/>
          </a:bodyPr>
          <a:lstStyle/>
          <a:p>
            <a:pPr marL="12700" marR="5080">
              <a:lnSpc>
                <a:spcPct val="101400"/>
              </a:lnSpc>
              <a:spcBef>
                <a:spcPts val="60"/>
              </a:spcBef>
            </a:pPr>
            <a:r>
              <a:rPr sz="2750" spc="-12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40" dirty="0">
                <a:solidFill>
                  <a:srgbClr val="332C2C"/>
                </a:solidFill>
                <a:latin typeface="Verdana"/>
                <a:cs typeface="Verdana"/>
              </a:rPr>
              <a:t>f</a:t>
            </a:r>
            <a:r>
              <a:rPr sz="2750" spc="105" dirty="0">
                <a:solidFill>
                  <a:srgbClr val="332C2C"/>
                </a:solidFill>
                <a:latin typeface="Verdana"/>
                <a:cs typeface="Verdana"/>
              </a:rPr>
              <a:t>u</a:t>
            </a:r>
            <a:r>
              <a:rPr sz="2750" spc="30" dirty="0">
                <a:solidFill>
                  <a:srgbClr val="332C2C"/>
                </a:solidFill>
                <a:latin typeface="Verdana"/>
                <a:cs typeface="Verdana"/>
              </a:rPr>
              <a:t>t</a:t>
            </a:r>
            <a:r>
              <a:rPr sz="2750" spc="105" dirty="0">
                <a:solidFill>
                  <a:srgbClr val="332C2C"/>
                </a:solidFill>
                <a:latin typeface="Verdana"/>
                <a:cs typeface="Verdana"/>
              </a:rPr>
              <a:t>u</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e</a:t>
            </a:r>
            <a:r>
              <a:rPr sz="2750" spc="-95" dirty="0">
                <a:solidFill>
                  <a:srgbClr val="332C2C"/>
                </a:solidFill>
                <a:latin typeface="Verdana"/>
                <a:cs typeface="Verdana"/>
              </a:rPr>
              <a:t>r</a:t>
            </a:r>
            <a:r>
              <a:rPr sz="2750" spc="240" dirty="0">
                <a:solidFill>
                  <a:srgbClr val="332C2C"/>
                </a:solidFill>
                <a:latin typeface="Verdana"/>
                <a:cs typeface="Verdana"/>
              </a:rPr>
              <a:t>m</a:t>
            </a:r>
            <a:r>
              <a:rPr sz="2750" spc="-35" dirty="0">
                <a:solidFill>
                  <a:srgbClr val="332C2C"/>
                </a:solidFill>
                <a:latin typeface="Verdana"/>
                <a:cs typeface="Verdana"/>
              </a:rPr>
              <a:t>a</a:t>
            </a:r>
            <a:r>
              <a:rPr sz="2750" spc="-20" dirty="0">
                <a:solidFill>
                  <a:srgbClr val="332C2C"/>
                </a:solidFill>
                <a:latin typeface="Verdana"/>
                <a:cs typeface="Verdana"/>
              </a:rPr>
              <a:t>t</a:t>
            </a:r>
            <a:r>
              <a:rPr sz="2750" spc="50" dirty="0">
                <a:solidFill>
                  <a:srgbClr val="332C2C"/>
                </a:solidFill>
                <a:latin typeface="Verdana"/>
                <a:cs typeface="Verdana"/>
              </a:rPr>
              <a:t>o</a:t>
            </a:r>
            <a:r>
              <a:rPr sz="2750" spc="-20" dirty="0">
                <a:solidFill>
                  <a:srgbClr val="332C2C"/>
                </a:solidFill>
                <a:latin typeface="Verdana"/>
                <a:cs typeface="Verdana"/>
              </a:rPr>
              <a:t>l</a:t>
            </a:r>
            <a:r>
              <a:rPr sz="2750" spc="50" dirty="0">
                <a:solidFill>
                  <a:srgbClr val="332C2C"/>
                </a:solidFill>
                <a:latin typeface="Verdana"/>
                <a:cs typeface="Verdana"/>
              </a:rPr>
              <a:t>o</a:t>
            </a:r>
            <a:r>
              <a:rPr sz="2750" spc="165" dirty="0">
                <a:solidFill>
                  <a:srgbClr val="332C2C"/>
                </a:solidFill>
                <a:latin typeface="Verdana"/>
                <a:cs typeface="Verdana"/>
              </a:rPr>
              <a:t>g</a:t>
            </a:r>
            <a:r>
              <a:rPr sz="2750" spc="-20" dirty="0">
                <a:solidFill>
                  <a:srgbClr val="332C2C"/>
                </a:solidFill>
                <a:latin typeface="Verdana"/>
                <a:cs typeface="Verdana"/>
              </a:rPr>
              <a:t>i</a:t>
            </a:r>
            <a:r>
              <a:rPr sz="2750" spc="110" dirty="0">
                <a:solidFill>
                  <a:srgbClr val="332C2C"/>
                </a:solidFill>
                <a:latin typeface="Verdana"/>
                <a:cs typeface="Verdana"/>
              </a:rPr>
              <a:t>c</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35" dirty="0">
                <a:solidFill>
                  <a:srgbClr val="332C2C"/>
                </a:solidFill>
                <a:latin typeface="Verdana"/>
                <a:cs typeface="Verdana"/>
              </a:rPr>
              <a:t>a</a:t>
            </a:r>
            <a:r>
              <a:rPr sz="2750" spc="165" dirty="0">
                <a:solidFill>
                  <a:srgbClr val="332C2C"/>
                </a:solidFill>
                <a:latin typeface="Verdana"/>
                <a:cs typeface="Verdana"/>
              </a:rPr>
              <a:t>g</a:t>
            </a:r>
            <a:r>
              <a:rPr sz="2750" spc="114" dirty="0">
                <a:solidFill>
                  <a:srgbClr val="332C2C"/>
                </a:solidFill>
                <a:latin typeface="Verdana"/>
                <a:cs typeface="Verdana"/>
              </a:rPr>
              <a:t>n</a:t>
            </a:r>
            <a:r>
              <a:rPr sz="2750" spc="50" dirty="0">
                <a:solidFill>
                  <a:srgbClr val="332C2C"/>
                </a:solidFill>
                <a:latin typeface="Verdana"/>
                <a:cs typeface="Verdana"/>
              </a:rPr>
              <a:t>o</a:t>
            </a:r>
            <a:r>
              <a:rPr sz="2750" spc="-95" dirty="0">
                <a:solidFill>
                  <a:srgbClr val="332C2C"/>
                </a:solidFill>
                <a:latin typeface="Verdana"/>
                <a:cs typeface="Verdana"/>
              </a:rPr>
              <a:t>s</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i</a:t>
            </a:r>
            <a:r>
              <a:rPr sz="2750" spc="-70" dirty="0">
                <a:solidFill>
                  <a:srgbClr val="332C2C"/>
                </a:solidFill>
                <a:latin typeface="Verdana"/>
                <a:cs typeface="Verdana"/>
              </a:rPr>
              <a:t>s  </a:t>
            </a:r>
            <a:r>
              <a:rPr lang="en-IN" sz="2750" spc="-20" dirty="0">
                <a:latin typeface="Verdana"/>
                <a:cs typeface="Verdana"/>
              </a:rPr>
              <a:t>i</a:t>
            </a:r>
            <a:r>
              <a:rPr lang="en-IN" sz="2750" spc="114" dirty="0">
                <a:latin typeface="Verdana"/>
                <a:cs typeface="Verdana"/>
              </a:rPr>
              <a:t>n</a:t>
            </a:r>
            <a:r>
              <a:rPr lang="en-IN" sz="2750" spc="30" dirty="0">
                <a:latin typeface="Verdana"/>
                <a:cs typeface="Verdana"/>
              </a:rPr>
              <a:t>t</a:t>
            </a:r>
            <a:r>
              <a:rPr lang="en-IN" sz="2750" spc="-95" dirty="0">
                <a:latin typeface="Verdana"/>
                <a:cs typeface="Verdana"/>
              </a:rPr>
              <a:t>r</a:t>
            </a:r>
            <a:r>
              <a:rPr lang="en-IN" sz="2750" spc="-20" dirty="0">
                <a:latin typeface="Verdana"/>
                <a:cs typeface="Verdana"/>
              </a:rPr>
              <a:t>i</a:t>
            </a:r>
            <a:r>
              <a:rPr lang="en-IN" sz="2750" spc="110" dirty="0">
                <a:latin typeface="Verdana"/>
                <a:cs typeface="Verdana"/>
              </a:rPr>
              <a:t>c</a:t>
            </a:r>
            <a:r>
              <a:rPr lang="en-IN" sz="2750" spc="-35" dirty="0">
                <a:latin typeface="Verdana"/>
                <a:cs typeface="Verdana"/>
              </a:rPr>
              <a:t>a</a:t>
            </a:r>
            <a:r>
              <a:rPr lang="en-IN" sz="2750" spc="-20" dirty="0">
                <a:latin typeface="Verdana"/>
                <a:cs typeface="Verdana"/>
              </a:rPr>
              <a:t>t</a:t>
            </a:r>
            <a:r>
              <a:rPr lang="en-IN" sz="2750" spc="20" dirty="0">
                <a:latin typeface="Verdana"/>
                <a:cs typeface="Verdana"/>
              </a:rPr>
              <a:t>e</a:t>
            </a:r>
            <a:r>
              <a:rPr lang="en-IN" sz="2750" spc="-20" dirty="0">
                <a:latin typeface="Verdana"/>
                <a:cs typeface="Verdana"/>
              </a:rPr>
              <a:t>l</a:t>
            </a:r>
            <a:r>
              <a:rPr lang="en-IN" sz="2750" spc="-135" dirty="0">
                <a:latin typeface="Verdana"/>
                <a:cs typeface="Verdana"/>
              </a:rPr>
              <a:t>y</a:t>
            </a:r>
            <a:r>
              <a:rPr lang="en-IN" sz="2750" spc="-250" dirty="0">
                <a:latin typeface="Verdana"/>
                <a:cs typeface="Verdana"/>
              </a:rPr>
              <a:t> </a:t>
            </a:r>
            <a:r>
              <a:rPr lang="en-IN" sz="2750" spc="-20" dirty="0">
                <a:latin typeface="Verdana"/>
                <a:cs typeface="Verdana"/>
              </a:rPr>
              <a:t>li</a:t>
            </a:r>
            <a:r>
              <a:rPr lang="en-IN" sz="2750" spc="114" dirty="0">
                <a:latin typeface="Verdana"/>
                <a:cs typeface="Verdana"/>
              </a:rPr>
              <a:t>n</a:t>
            </a:r>
            <a:r>
              <a:rPr lang="en-IN" sz="2750" spc="-35" dirty="0">
                <a:latin typeface="Verdana"/>
                <a:cs typeface="Verdana"/>
              </a:rPr>
              <a:t>k</a:t>
            </a:r>
            <a:r>
              <a:rPr lang="en-IN" sz="2750" spc="20" dirty="0">
                <a:latin typeface="Verdana"/>
                <a:cs typeface="Verdana"/>
              </a:rPr>
              <a:t>e</a:t>
            </a:r>
            <a:r>
              <a:rPr lang="en-IN" sz="2750" spc="150" dirty="0">
                <a:latin typeface="Verdana"/>
                <a:cs typeface="Verdana"/>
              </a:rPr>
              <a:t>d</a:t>
            </a:r>
            <a:r>
              <a:rPr sz="2750" spc="-245" dirty="0">
                <a:latin typeface="Verdana"/>
                <a:cs typeface="Verdana"/>
              </a:rPr>
              <a:t> </a:t>
            </a:r>
            <a:r>
              <a:rPr sz="2750" spc="165" dirty="0">
                <a:solidFill>
                  <a:srgbClr val="332C2C"/>
                </a:solidFill>
                <a:latin typeface="Verdana"/>
                <a:cs typeface="Verdana"/>
              </a:rPr>
              <a:t>w</a:t>
            </a:r>
            <a:r>
              <a:rPr sz="2750" spc="-20" dirty="0">
                <a:solidFill>
                  <a:srgbClr val="332C2C"/>
                </a:solidFill>
                <a:latin typeface="Verdana"/>
                <a:cs typeface="Verdana"/>
              </a:rPr>
              <a:t>i</a:t>
            </a:r>
            <a:r>
              <a:rPr sz="2750" spc="30" dirty="0">
                <a:solidFill>
                  <a:srgbClr val="332C2C"/>
                </a:solidFill>
                <a:latin typeface="Verdana"/>
                <a:cs typeface="Verdana"/>
              </a:rPr>
              <a:t>t</a:t>
            </a:r>
            <a:r>
              <a:rPr sz="2750" spc="120" dirty="0">
                <a:solidFill>
                  <a:srgbClr val="332C2C"/>
                </a:solidFill>
                <a:latin typeface="Verdana"/>
                <a:cs typeface="Verdana"/>
              </a:rPr>
              <a:t>h</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a</a:t>
            </a:r>
            <a:r>
              <a:rPr sz="2750" spc="145" dirty="0">
                <a:solidFill>
                  <a:srgbClr val="332C2C"/>
                </a:solidFill>
                <a:latin typeface="Verdana"/>
                <a:cs typeface="Verdana"/>
              </a:rPr>
              <a:t>d</a:t>
            </a:r>
            <a:r>
              <a:rPr sz="2750" spc="-180" dirty="0">
                <a:solidFill>
                  <a:srgbClr val="332C2C"/>
                </a:solidFill>
                <a:latin typeface="Verdana"/>
                <a:cs typeface="Verdana"/>
              </a:rPr>
              <a:t>v</a:t>
            </a:r>
            <a:r>
              <a:rPr sz="2750" spc="-35" dirty="0">
                <a:solidFill>
                  <a:srgbClr val="332C2C"/>
                </a:solidFill>
                <a:latin typeface="Verdana"/>
                <a:cs typeface="Verdana"/>
              </a:rPr>
              <a:t>a</a:t>
            </a:r>
            <a:r>
              <a:rPr sz="2750" spc="114" dirty="0">
                <a:solidFill>
                  <a:srgbClr val="332C2C"/>
                </a:solidFill>
                <a:latin typeface="Verdana"/>
                <a:cs typeface="Verdana"/>
              </a:rPr>
              <a:t>n</a:t>
            </a:r>
            <a:r>
              <a:rPr sz="2750" spc="90" dirty="0">
                <a:solidFill>
                  <a:srgbClr val="332C2C"/>
                </a:solidFill>
                <a:latin typeface="Verdana"/>
                <a:cs typeface="Verdana"/>
              </a:rPr>
              <a:t>c</a:t>
            </a:r>
            <a:r>
              <a:rPr sz="2750" spc="20" dirty="0">
                <a:solidFill>
                  <a:srgbClr val="332C2C"/>
                </a:solidFill>
                <a:latin typeface="Verdana"/>
                <a:cs typeface="Verdana"/>
              </a:rPr>
              <a:t>e</a:t>
            </a:r>
            <a:r>
              <a:rPr sz="2750" spc="240" dirty="0">
                <a:solidFill>
                  <a:srgbClr val="332C2C"/>
                </a:solidFill>
                <a:latin typeface="Verdana"/>
                <a:cs typeface="Verdana"/>
              </a:rPr>
              <a:t>m</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70" dirty="0">
                <a:solidFill>
                  <a:srgbClr val="332C2C"/>
                </a:solidFill>
                <a:latin typeface="Verdana"/>
                <a:cs typeface="Verdana"/>
              </a:rPr>
              <a:t>s  </a:t>
            </a:r>
            <a:r>
              <a:rPr sz="2750" spc="-20"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90" dirty="0">
                <a:solidFill>
                  <a:srgbClr val="332C2C"/>
                </a:solidFill>
                <a:latin typeface="Verdana"/>
                <a:cs typeface="Verdana"/>
              </a:rPr>
              <a:t>A</a:t>
            </a:r>
            <a:r>
              <a:rPr sz="2750" spc="-335" dirty="0">
                <a:solidFill>
                  <a:srgbClr val="332C2C"/>
                </a:solidFill>
                <a:latin typeface="Verdana"/>
                <a:cs typeface="Verdana"/>
              </a:rPr>
              <a:t>I</a:t>
            </a:r>
            <a:r>
              <a:rPr sz="2750" spc="-420" dirty="0">
                <a:solidFill>
                  <a:srgbClr val="332C2C"/>
                </a:solidFill>
                <a:latin typeface="Verdana"/>
                <a:cs typeface="Verdana"/>
              </a:rPr>
              <a:t>,</a:t>
            </a:r>
            <a:r>
              <a:rPr sz="2750" spc="-250" dirty="0">
                <a:solidFill>
                  <a:srgbClr val="332C2C"/>
                </a:solidFill>
                <a:latin typeface="Verdana"/>
                <a:cs typeface="Verdana"/>
              </a:rPr>
              <a:t> </a:t>
            </a:r>
            <a:r>
              <a:rPr sz="2750" spc="140" dirty="0">
                <a:solidFill>
                  <a:srgbClr val="332C2C"/>
                </a:solidFill>
                <a:latin typeface="Verdana"/>
                <a:cs typeface="Verdana"/>
              </a:rPr>
              <a:t>p</a:t>
            </a:r>
            <a:r>
              <a:rPr sz="2750" spc="-35" dirty="0">
                <a:solidFill>
                  <a:srgbClr val="332C2C"/>
                </a:solidFill>
                <a:latin typeface="Verdana"/>
                <a:cs typeface="Verdana"/>
              </a:rPr>
              <a:t>a</a:t>
            </a:r>
            <a:r>
              <a:rPr sz="2750" spc="-30" dirty="0">
                <a:solidFill>
                  <a:srgbClr val="332C2C"/>
                </a:solidFill>
                <a:latin typeface="Verdana"/>
                <a:cs typeface="Verdana"/>
              </a:rPr>
              <a:t>r</a:t>
            </a:r>
            <a:r>
              <a:rPr sz="2750" spc="30" dirty="0">
                <a:solidFill>
                  <a:srgbClr val="332C2C"/>
                </a:solidFill>
                <a:latin typeface="Verdana"/>
                <a:cs typeface="Verdana"/>
              </a:rPr>
              <a:t>t</a:t>
            </a:r>
            <a:r>
              <a:rPr sz="2750" spc="-20" dirty="0">
                <a:solidFill>
                  <a:srgbClr val="332C2C"/>
                </a:solidFill>
                <a:latin typeface="Verdana"/>
                <a:cs typeface="Verdana"/>
              </a:rPr>
              <a:t>i</a:t>
            </a:r>
            <a:r>
              <a:rPr sz="2750" spc="110" dirty="0">
                <a:solidFill>
                  <a:srgbClr val="332C2C"/>
                </a:solidFill>
                <a:latin typeface="Verdana"/>
                <a:cs typeface="Verdana"/>
              </a:rPr>
              <a:t>c</a:t>
            </a:r>
            <a:r>
              <a:rPr sz="2750" spc="105" dirty="0">
                <a:solidFill>
                  <a:srgbClr val="332C2C"/>
                </a:solidFill>
                <a:latin typeface="Verdana"/>
                <a:cs typeface="Verdana"/>
              </a:rPr>
              <a:t>u</a:t>
            </a:r>
            <a:r>
              <a:rPr sz="2750" spc="-20" dirty="0">
                <a:solidFill>
                  <a:srgbClr val="332C2C"/>
                </a:solidFill>
                <a:latin typeface="Verdana"/>
                <a:cs typeface="Verdana"/>
              </a:rPr>
              <a:t>l</a:t>
            </a:r>
            <a:r>
              <a:rPr sz="2750" spc="-35" dirty="0">
                <a:solidFill>
                  <a:srgbClr val="332C2C"/>
                </a:solidFill>
                <a:latin typeface="Verdana"/>
                <a:cs typeface="Verdana"/>
              </a:rPr>
              <a:t>a</a:t>
            </a:r>
            <a:r>
              <a:rPr sz="2750" spc="-95" dirty="0">
                <a:solidFill>
                  <a:srgbClr val="332C2C"/>
                </a:solidFill>
                <a:latin typeface="Verdana"/>
                <a:cs typeface="Verdana"/>
              </a:rPr>
              <a:t>r</a:t>
            </a:r>
            <a:r>
              <a:rPr sz="2750" spc="-20" dirty="0">
                <a:solidFill>
                  <a:srgbClr val="332C2C"/>
                </a:solidFill>
                <a:latin typeface="Verdana"/>
                <a:cs typeface="Verdana"/>
              </a:rPr>
              <a:t>l</a:t>
            </a:r>
            <a:r>
              <a:rPr sz="2750" spc="-135" dirty="0">
                <a:solidFill>
                  <a:srgbClr val="332C2C"/>
                </a:solidFill>
                <a:latin typeface="Verdana"/>
                <a:cs typeface="Verdana"/>
              </a:rPr>
              <a:t>y</a:t>
            </a:r>
            <a:r>
              <a:rPr sz="2750" spc="-250" dirty="0">
                <a:solidFill>
                  <a:srgbClr val="332C2C"/>
                </a:solidFill>
                <a:latin typeface="Verdana"/>
                <a:cs typeface="Verdana"/>
              </a:rPr>
              <a:t> </a:t>
            </a:r>
            <a:r>
              <a:rPr sz="2750" spc="55" dirty="0">
                <a:solidFill>
                  <a:srgbClr val="332C2C"/>
                </a:solidFill>
                <a:latin typeface="Verdana"/>
                <a:cs typeface="Verdana"/>
              </a:rPr>
              <a:t>C</a:t>
            </a:r>
            <a:r>
              <a:rPr sz="2750" spc="175" dirty="0">
                <a:solidFill>
                  <a:srgbClr val="332C2C"/>
                </a:solidFill>
                <a:latin typeface="Verdana"/>
                <a:cs typeface="Verdana"/>
              </a:rPr>
              <a:t>NN</a:t>
            </a:r>
            <a:r>
              <a:rPr sz="2750" spc="-95" dirty="0">
                <a:solidFill>
                  <a:srgbClr val="332C2C"/>
                </a:solidFill>
                <a:latin typeface="Verdana"/>
                <a:cs typeface="Verdana"/>
              </a:rPr>
              <a:t>s</a:t>
            </a:r>
            <a:r>
              <a:rPr sz="2750" spc="-420" dirty="0">
                <a:solidFill>
                  <a:srgbClr val="332C2C"/>
                </a:solidFill>
                <a:latin typeface="Verdana"/>
                <a:cs typeface="Verdana"/>
              </a:rPr>
              <a:t>.</a:t>
            </a:r>
            <a:r>
              <a:rPr sz="2750" spc="-245" dirty="0">
                <a:solidFill>
                  <a:srgbClr val="332C2C"/>
                </a:solidFill>
                <a:latin typeface="Verdana"/>
                <a:cs typeface="Verdana"/>
              </a:rPr>
              <a:t> </a:t>
            </a:r>
            <a:r>
              <a:rPr sz="2750" spc="95" dirty="0">
                <a:solidFill>
                  <a:srgbClr val="332C2C"/>
                </a:solidFill>
                <a:latin typeface="Verdana"/>
                <a:cs typeface="Verdana"/>
              </a:rPr>
              <a:t>E</a:t>
            </a:r>
            <a:r>
              <a:rPr sz="2750" spc="240" dirty="0">
                <a:solidFill>
                  <a:srgbClr val="332C2C"/>
                </a:solidFill>
                <a:latin typeface="Verdana"/>
                <a:cs typeface="Verdana"/>
              </a:rPr>
              <a:t>m</a:t>
            </a:r>
            <a:r>
              <a:rPr sz="2750" spc="145" dirty="0">
                <a:solidFill>
                  <a:srgbClr val="332C2C"/>
                </a:solidFill>
                <a:latin typeface="Verdana"/>
                <a:cs typeface="Verdana"/>
              </a:rPr>
              <a:t>b</a:t>
            </a:r>
            <a:r>
              <a:rPr sz="2750" spc="-200" dirty="0">
                <a:solidFill>
                  <a:srgbClr val="332C2C"/>
                </a:solidFill>
                <a:latin typeface="Verdana"/>
                <a:cs typeface="Verdana"/>
              </a:rPr>
              <a:t>r</a:t>
            </a:r>
            <a:r>
              <a:rPr sz="2750" spc="-35" dirty="0">
                <a:solidFill>
                  <a:srgbClr val="332C2C"/>
                </a:solidFill>
                <a:latin typeface="Verdana"/>
                <a:cs typeface="Verdana"/>
              </a:rPr>
              <a:t>a</a:t>
            </a:r>
            <a:r>
              <a:rPr sz="2750" spc="90" dirty="0">
                <a:solidFill>
                  <a:srgbClr val="332C2C"/>
                </a:solidFill>
                <a:latin typeface="Verdana"/>
                <a:cs typeface="Verdana"/>
              </a:rPr>
              <a:t>c</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i</a:t>
            </a:r>
            <a:r>
              <a:rPr sz="2750" spc="-70" dirty="0">
                <a:solidFill>
                  <a:srgbClr val="332C2C"/>
                </a:solidFill>
                <a:latin typeface="Verdana"/>
                <a:cs typeface="Verdana"/>
              </a:rPr>
              <a:t>s  </a:t>
            </a:r>
            <a:r>
              <a:rPr sz="2750" spc="-20" dirty="0">
                <a:solidFill>
                  <a:srgbClr val="332C2C"/>
                </a:solidFill>
                <a:latin typeface="Verdana"/>
                <a:cs typeface="Verdana"/>
              </a:rPr>
              <a:t>t</a:t>
            </a:r>
            <a:r>
              <a:rPr sz="2750" spc="20" dirty="0">
                <a:solidFill>
                  <a:srgbClr val="332C2C"/>
                </a:solidFill>
                <a:latin typeface="Verdana"/>
                <a:cs typeface="Verdana"/>
              </a:rPr>
              <a:t>e</a:t>
            </a:r>
            <a:r>
              <a:rPr sz="2750" spc="90" dirty="0">
                <a:solidFill>
                  <a:srgbClr val="332C2C"/>
                </a:solidFill>
                <a:latin typeface="Verdana"/>
                <a:cs typeface="Verdana"/>
              </a:rPr>
              <a:t>c</a:t>
            </a:r>
            <a:r>
              <a:rPr sz="2750" spc="114" dirty="0">
                <a:solidFill>
                  <a:srgbClr val="332C2C"/>
                </a:solidFill>
                <a:latin typeface="Verdana"/>
                <a:cs typeface="Verdana"/>
              </a:rPr>
              <a:t>hn</a:t>
            </a:r>
            <a:r>
              <a:rPr sz="2750" spc="50" dirty="0">
                <a:solidFill>
                  <a:srgbClr val="332C2C"/>
                </a:solidFill>
                <a:latin typeface="Verdana"/>
                <a:cs typeface="Verdana"/>
              </a:rPr>
              <a:t>o</a:t>
            </a:r>
            <a:r>
              <a:rPr sz="2750" spc="-20" dirty="0">
                <a:solidFill>
                  <a:srgbClr val="332C2C"/>
                </a:solidFill>
                <a:latin typeface="Verdana"/>
                <a:cs typeface="Verdana"/>
              </a:rPr>
              <a:t>l</a:t>
            </a:r>
            <a:r>
              <a:rPr sz="2750" spc="50" dirty="0">
                <a:solidFill>
                  <a:srgbClr val="332C2C"/>
                </a:solidFill>
                <a:latin typeface="Verdana"/>
                <a:cs typeface="Verdana"/>
              </a:rPr>
              <a:t>o</a:t>
            </a:r>
            <a:r>
              <a:rPr sz="2750" spc="165" dirty="0">
                <a:solidFill>
                  <a:srgbClr val="332C2C"/>
                </a:solidFill>
                <a:latin typeface="Verdana"/>
                <a:cs typeface="Verdana"/>
              </a:rPr>
              <a:t>g</a:t>
            </a:r>
            <a:r>
              <a:rPr sz="2750" spc="-135" dirty="0">
                <a:solidFill>
                  <a:srgbClr val="332C2C"/>
                </a:solidFill>
                <a:latin typeface="Verdana"/>
                <a:cs typeface="Verdana"/>
              </a:rPr>
              <a:t>y</a:t>
            </a:r>
            <a:r>
              <a:rPr sz="2750" spc="-250" dirty="0">
                <a:solidFill>
                  <a:srgbClr val="332C2C"/>
                </a:solidFill>
                <a:latin typeface="Verdana"/>
                <a:cs typeface="Verdana"/>
              </a:rPr>
              <a:t> </a:t>
            </a:r>
            <a:r>
              <a:rPr sz="2750" spc="165" dirty="0">
                <a:solidFill>
                  <a:srgbClr val="332C2C"/>
                </a:solidFill>
                <a:latin typeface="Verdana"/>
                <a:cs typeface="Verdana"/>
              </a:rPr>
              <a:t>w</a:t>
            </a:r>
            <a:r>
              <a:rPr sz="2750" spc="-20" dirty="0">
                <a:solidFill>
                  <a:srgbClr val="332C2C"/>
                </a:solidFill>
                <a:latin typeface="Verdana"/>
                <a:cs typeface="Verdana"/>
              </a:rPr>
              <a:t>il</a:t>
            </a:r>
            <a:r>
              <a:rPr sz="2750" spc="-15" dirty="0">
                <a:solidFill>
                  <a:srgbClr val="332C2C"/>
                </a:solidFill>
                <a:latin typeface="Verdana"/>
                <a:cs typeface="Verdana"/>
              </a:rPr>
              <a:t>l</a:t>
            </a:r>
            <a:r>
              <a:rPr sz="2750" spc="-250" dirty="0">
                <a:solidFill>
                  <a:srgbClr val="332C2C"/>
                </a:solidFill>
                <a:latin typeface="Verdana"/>
                <a:cs typeface="Verdana"/>
              </a:rPr>
              <a:t> </a:t>
            </a:r>
            <a:r>
              <a:rPr sz="2750" spc="-20" dirty="0">
                <a:solidFill>
                  <a:srgbClr val="332C2C"/>
                </a:solidFill>
                <a:latin typeface="Verdana"/>
                <a:cs typeface="Verdana"/>
              </a:rPr>
              <a:t>le</a:t>
            </a:r>
            <a:r>
              <a:rPr sz="2750" spc="-35" dirty="0">
                <a:solidFill>
                  <a:srgbClr val="332C2C"/>
                </a:solidFill>
                <a:latin typeface="Verdana"/>
                <a:cs typeface="Verdana"/>
              </a:rPr>
              <a:t>a</a:t>
            </a:r>
            <a:r>
              <a:rPr sz="2750" spc="150" dirty="0">
                <a:solidFill>
                  <a:srgbClr val="332C2C"/>
                </a:solidFill>
                <a:latin typeface="Verdana"/>
                <a:cs typeface="Verdana"/>
              </a:rPr>
              <a:t>d</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240" dirty="0">
                <a:solidFill>
                  <a:srgbClr val="332C2C"/>
                </a:solidFill>
                <a:latin typeface="Verdana"/>
                <a:cs typeface="Verdana"/>
              </a:rPr>
              <a:t>m</a:t>
            </a:r>
            <a:r>
              <a:rPr sz="2750" spc="50" dirty="0">
                <a:solidFill>
                  <a:srgbClr val="332C2C"/>
                </a:solidFill>
                <a:latin typeface="Verdana"/>
                <a:cs typeface="Verdana"/>
              </a:rPr>
              <a:t>o</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90" dirty="0">
                <a:solidFill>
                  <a:srgbClr val="332C2C"/>
                </a:solidFill>
                <a:latin typeface="Verdana"/>
                <a:cs typeface="Verdana"/>
              </a:rPr>
              <a:t>c</a:t>
            </a:r>
            <a:r>
              <a:rPr sz="2750" spc="-20" dirty="0">
                <a:solidFill>
                  <a:srgbClr val="332C2C"/>
                </a:solidFill>
                <a:latin typeface="Verdana"/>
                <a:cs typeface="Verdana"/>
              </a:rPr>
              <a:t>i</a:t>
            </a:r>
            <a:r>
              <a:rPr sz="2750" spc="-95" dirty="0">
                <a:solidFill>
                  <a:srgbClr val="332C2C"/>
                </a:solidFill>
                <a:latin typeface="Verdana"/>
                <a:cs typeface="Verdana"/>
              </a:rPr>
              <a:t>s</a:t>
            </a:r>
            <a:r>
              <a:rPr sz="2750" spc="20" dirty="0">
                <a:solidFill>
                  <a:srgbClr val="332C2C"/>
                </a:solidFill>
                <a:latin typeface="Verdana"/>
                <a:cs typeface="Verdana"/>
              </a:rPr>
              <a:t>e</a:t>
            </a:r>
            <a:r>
              <a:rPr sz="2750" spc="-409" dirty="0">
                <a:solidFill>
                  <a:srgbClr val="332C2C"/>
                </a:solidFill>
                <a:latin typeface="Verdana"/>
                <a:cs typeface="Verdana"/>
              </a:rPr>
              <a:t>,  </a:t>
            </a:r>
            <a:r>
              <a:rPr sz="2750" spc="20" dirty="0">
                <a:solidFill>
                  <a:srgbClr val="332C2C"/>
                </a:solidFill>
                <a:latin typeface="Verdana"/>
                <a:cs typeface="Verdana"/>
              </a:rPr>
              <a:t>e</a:t>
            </a:r>
            <a:r>
              <a:rPr sz="2750" spc="-40" dirty="0">
                <a:solidFill>
                  <a:srgbClr val="332C2C"/>
                </a:solidFill>
                <a:latin typeface="Verdana"/>
                <a:cs typeface="Verdana"/>
              </a:rPr>
              <a:t>f</a:t>
            </a:r>
            <a:r>
              <a:rPr sz="2750" spc="-50" dirty="0">
                <a:solidFill>
                  <a:srgbClr val="332C2C"/>
                </a:solidFill>
                <a:latin typeface="Verdana"/>
                <a:cs typeface="Verdana"/>
              </a:rPr>
              <a:t>ﬁ</a:t>
            </a:r>
            <a:r>
              <a:rPr sz="2750" spc="90" dirty="0">
                <a:solidFill>
                  <a:srgbClr val="332C2C"/>
                </a:solidFill>
                <a:latin typeface="Verdana"/>
                <a:cs typeface="Verdana"/>
              </a:rPr>
              <a:t>c</a:t>
            </a:r>
            <a:r>
              <a:rPr sz="2750" spc="-20" dirty="0">
                <a:solidFill>
                  <a:srgbClr val="332C2C"/>
                </a:solidFill>
                <a:latin typeface="Verdana"/>
                <a:cs typeface="Verdana"/>
              </a:rPr>
              <a:t>i</a:t>
            </a:r>
            <a:r>
              <a:rPr sz="2750" spc="20" dirty="0">
                <a:solidFill>
                  <a:srgbClr val="332C2C"/>
                </a:solidFill>
                <a:latin typeface="Verdana"/>
                <a:cs typeface="Verdana"/>
              </a:rPr>
              <a:t>e</a:t>
            </a:r>
            <a:r>
              <a:rPr sz="2750" spc="114" dirty="0">
                <a:solidFill>
                  <a:srgbClr val="332C2C"/>
                </a:solidFill>
                <a:latin typeface="Verdana"/>
                <a:cs typeface="Verdana"/>
              </a:rPr>
              <a:t>n</a:t>
            </a:r>
            <a:r>
              <a:rPr sz="2750" spc="60" dirty="0">
                <a:solidFill>
                  <a:srgbClr val="332C2C"/>
                </a:solidFill>
                <a:latin typeface="Verdana"/>
                <a:cs typeface="Verdana"/>
              </a:rPr>
              <a:t>t</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35" dirty="0">
                <a:solidFill>
                  <a:srgbClr val="332C2C"/>
                </a:solidFill>
                <a:latin typeface="Verdana"/>
                <a:cs typeface="Verdana"/>
              </a:rPr>
              <a:t>a</a:t>
            </a:r>
            <a:r>
              <a:rPr sz="2750" spc="90" dirty="0">
                <a:solidFill>
                  <a:srgbClr val="332C2C"/>
                </a:solidFill>
                <a:latin typeface="Verdana"/>
                <a:cs typeface="Verdana"/>
              </a:rPr>
              <a:t>c</a:t>
            </a:r>
            <a:r>
              <a:rPr sz="2750" spc="85" dirty="0">
                <a:solidFill>
                  <a:srgbClr val="332C2C"/>
                </a:solidFill>
                <a:latin typeface="Verdana"/>
                <a:cs typeface="Verdana"/>
              </a:rPr>
              <a:t>c</a:t>
            </a:r>
            <a:r>
              <a:rPr sz="2750" spc="20" dirty="0">
                <a:solidFill>
                  <a:srgbClr val="332C2C"/>
                </a:solidFill>
                <a:latin typeface="Verdana"/>
                <a:cs typeface="Verdana"/>
              </a:rPr>
              <a:t>e</a:t>
            </a:r>
            <a:r>
              <a:rPr sz="2750" spc="-95" dirty="0">
                <a:solidFill>
                  <a:srgbClr val="332C2C"/>
                </a:solidFill>
                <a:latin typeface="Verdana"/>
                <a:cs typeface="Verdana"/>
              </a:rPr>
              <a:t>ss</a:t>
            </a:r>
            <a:r>
              <a:rPr sz="2750" spc="-20" dirty="0">
                <a:solidFill>
                  <a:srgbClr val="332C2C"/>
                </a:solidFill>
                <a:latin typeface="Verdana"/>
                <a:cs typeface="Verdana"/>
              </a:rPr>
              <a:t>i</a:t>
            </a:r>
            <a:r>
              <a:rPr sz="2750" spc="145" dirty="0">
                <a:solidFill>
                  <a:srgbClr val="332C2C"/>
                </a:solidFill>
                <a:latin typeface="Verdana"/>
                <a:cs typeface="Verdana"/>
              </a:rPr>
              <a:t>b</a:t>
            </a:r>
            <a:r>
              <a:rPr sz="2750" spc="-20" dirty="0">
                <a:solidFill>
                  <a:srgbClr val="332C2C"/>
                </a:solidFill>
                <a:latin typeface="Verdana"/>
                <a:cs typeface="Verdana"/>
              </a:rPr>
              <a:t>l</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e</a:t>
            </a:r>
            <a:r>
              <a:rPr sz="2750" spc="-95" dirty="0">
                <a:solidFill>
                  <a:srgbClr val="332C2C"/>
                </a:solidFill>
                <a:latin typeface="Verdana"/>
                <a:cs typeface="Verdana"/>
              </a:rPr>
              <a:t>r</a:t>
            </a:r>
            <a:r>
              <a:rPr sz="2750" spc="240" dirty="0">
                <a:solidFill>
                  <a:srgbClr val="332C2C"/>
                </a:solidFill>
                <a:latin typeface="Verdana"/>
                <a:cs typeface="Verdana"/>
              </a:rPr>
              <a:t>m</a:t>
            </a:r>
            <a:r>
              <a:rPr sz="2750" spc="-35" dirty="0">
                <a:solidFill>
                  <a:srgbClr val="332C2C"/>
                </a:solidFill>
                <a:latin typeface="Verdana"/>
                <a:cs typeface="Verdana"/>
              </a:rPr>
              <a:t>a</a:t>
            </a:r>
            <a:r>
              <a:rPr sz="2750" spc="-20" dirty="0">
                <a:solidFill>
                  <a:srgbClr val="332C2C"/>
                </a:solidFill>
                <a:latin typeface="Verdana"/>
                <a:cs typeface="Verdana"/>
              </a:rPr>
              <a:t>t</a:t>
            </a:r>
            <a:r>
              <a:rPr sz="2750" spc="50" dirty="0">
                <a:solidFill>
                  <a:srgbClr val="332C2C"/>
                </a:solidFill>
                <a:latin typeface="Verdana"/>
                <a:cs typeface="Verdana"/>
              </a:rPr>
              <a:t>o</a:t>
            </a:r>
            <a:r>
              <a:rPr sz="2750" spc="-20" dirty="0">
                <a:solidFill>
                  <a:srgbClr val="332C2C"/>
                </a:solidFill>
                <a:latin typeface="Verdana"/>
                <a:cs typeface="Verdana"/>
              </a:rPr>
              <a:t>l</a:t>
            </a:r>
            <a:r>
              <a:rPr sz="2750" spc="50" dirty="0">
                <a:solidFill>
                  <a:srgbClr val="332C2C"/>
                </a:solidFill>
                <a:latin typeface="Verdana"/>
                <a:cs typeface="Verdana"/>
              </a:rPr>
              <a:t>o</a:t>
            </a:r>
            <a:r>
              <a:rPr sz="2750" spc="165" dirty="0">
                <a:solidFill>
                  <a:srgbClr val="332C2C"/>
                </a:solidFill>
                <a:latin typeface="Verdana"/>
                <a:cs typeface="Verdana"/>
              </a:rPr>
              <a:t>g</a:t>
            </a:r>
            <a:r>
              <a:rPr sz="2750" spc="-20" dirty="0">
                <a:solidFill>
                  <a:srgbClr val="332C2C"/>
                </a:solidFill>
                <a:latin typeface="Verdana"/>
                <a:cs typeface="Verdana"/>
              </a:rPr>
              <a:t>i</a:t>
            </a:r>
            <a:r>
              <a:rPr sz="2750" spc="110" dirty="0">
                <a:solidFill>
                  <a:srgbClr val="332C2C"/>
                </a:solidFill>
                <a:latin typeface="Verdana"/>
                <a:cs typeface="Verdana"/>
              </a:rPr>
              <a:t>c</a:t>
            </a:r>
            <a:r>
              <a:rPr sz="2750" spc="-35" dirty="0">
                <a:solidFill>
                  <a:srgbClr val="332C2C"/>
                </a:solidFill>
                <a:latin typeface="Verdana"/>
                <a:cs typeface="Verdana"/>
              </a:rPr>
              <a:t>a</a:t>
            </a:r>
            <a:r>
              <a:rPr sz="2750" spc="-20" dirty="0">
                <a:solidFill>
                  <a:srgbClr val="332C2C"/>
                </a:solidFill>
                <a:latin typeface="Verdana"/>
                <a:cs typeface="Verdana"/>
              </a:rPr>
              <a:t>l  </a:t>
            </a:r>
            <a:r>
              <a:rPr sz="2750" spc="-85" dirty="0">
                <a:solidFill>
                  <a:srgbClr val="332C2C"/>
                </a:solidFill>
                <a:latin typeface="Verdana"/>
                <a:cs typeface="Verdana"/>
              </a:rPr>
              <a:t>care.</a:t>
            </a:r>
            <a:endParaRPr sz="2750" dirty="0">
              <a:latin typeface="Verdana"/>
              <a:cs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0" y="9993"/>
            <a:ext cx="18288000" cy="10277475"/>
            <a:chOff x="0" y="9993"/>
            <a:chExt cx="18288000" cy="10277475"/>
          </a:xfrm>
        </p:grpSpPr>
        <p:pic>
          <p:nvPicPr>
            <p:cNvPr id="4" name="object 4"/>
            <p:cNvPicPr/>
            <p:nvPr/>
          </p:nvPicPr>
          <p:blipFill>
            <a:blip r:embed="rId2" cstate="print"/>
            <a:stretch>
              <a:fillRect/>
            </a:stretch>
          </p:blipFill>
          <p:spPr>
            <a:xfrm>
              <a:off x="10267505" y="9993"/>
              <a:ext cx="8020494" cy="10277005"/>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6" name="object 6"/>
            <p:cNvPicPr/>
            <p:nvPr/>
          </p:nvPicPr>
          <p:blipFill>
            <a:blip r:embed="rId3" cstate="print"/>
            <a:stretch>
              <a:fillRect/>
            </a:stretch>
          </p:blipFill>
          <p:spPr>
            <a:xfrm>
              <a:off x="4618952" y="3930167"/>
              <a:ext cx="2539898" cy="345592"/>
            </a:xfrm>
            <a:prstGeom prst="rect">
              <a:avLst/>
            </a:prstGeom>
          </p:spPr>
        </p:pic>
      </p:grpSp>
      <p:sp>
        <p:nvSpPr>
          <p:cNvPr id="7" name="object 7"/>
          <p:cNvSpPr txBox="1"/>
          <p:nvPr/>
        </p:nvSpPr>
        <p:spPr>
          <a:xfrm>
            <a:off x="1615249" y="3414852"/>
            <a:ext cx="6909434" cy="2998470"/>
          </a:xfrm>
          <a:prstGeom prst="rect">
            <a:avLst/>
          </a:prstGeom>
        </p:spPr>
        <p:txBody>
          <a:bodyPr vert="horz" wrap="square" lIns="0" tIns="6985" rIns="0" bIns="0" rtlCol="0">
            <a:spAutoFit/>
          </a:bodyPr>
          <a:lstStyle/>
          <a:p>
            <a:pPr marL="12700" marR="5080">
              <a:lnSpc>
                <a:spcPct val="101499"/>
              </a:lnSpc>
              <a:spcBef>
                <a:spcPts val="55"/>
              </a:spcBef>
            </a:pPr>
            <a:r>
              <a:rPr sz="2750" spc="-335"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90" dirty="0">
                <a:solidFill>
                  <a:srgbClr val="332C2C"/>
                </a:solidFill>
                <a:latin typeface="Verdana"/>
                <a:cs typeface="Verdana"/>
              </a:rPr>
              <a:t>c</a:t>
            </a:r>
            <a:r>
              <a:rPr sz="2750" spc="50" dirty="0">
                <a:solidFill>
                  <a:srgbClr val="332C2C"/>
                </a:solidFill>
                <a:latin typeface="Verdana"/>
                <a:cs typeface="Verdana"/>
              </a:rPr>
              <a:t>o</a:t>
            </a:r>
            <a:r>
              <a:rPr sz="2750" spc="114" dirty="0">
                <a:solidFill>
                  <a:srgbClr val="332C2C"/>
                </a:solidFill>
                <a:latin typeface="Verdana"/>
                <a:cs typeface="Verdana"/>
              </a:rPr>
              <a:t>n</a:t>
            </a:r>
            <a:r>
              <a:rPr sz="2750" spc="90" dirty="0">
                <a:solidFill>
                  <a:srgbClr val="332C2C"/>
                </a:solidFill>
                <a:latin typeface="Verdana"/>
                <a:cs typeface="Verdana"/>
              </a:rPr>
              <a:t>c</a:t>
            </a:r>
            <a:r>
              <a:rPr sz="2750" spc="-20" dirty="0">
                <a:solidFill>
                  <a:srgbClr val="332C2C"/>
                </a:solidFill>
                <a:latin typeface="Verdana"/>
                <a:cs typeface="Verdana"/>
              </a:rPr>
              <a:t>l</a:t>
            </a:r>
            <a:r>
              <a:rPr sz="2750" spc="105" dirty="0">
                <a:solidFill>
                  <a:srgbClr val="332C2C"/>
                </a:solidFill>
                <a:latin typeface="Verdana"/>
                <a:cs typeface="Verdana"/>
              </a:rPr>
              <a:t>u</a:t>
            </a:r>
            <a:r>
              <a:rPr sz="2750" spc="-95" dirty="0">
                <a:solidFill>
                  <a:srgbClr val="332C2C"/>
                </a:solidFill>
                <a:latin typeface="Verdana"/>
                <a:cs typeface="Verdana"/>
              </a:rPr>
              <a:t>s</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420" dirty="0">
                <a:solidFill>
                  <a:srgbClr val="332C2C"/>
                </a:solidFill>
                <a:latin typeface="Verdana"/>
                <a:cs typeface="Verdana"/>
              </a:rPr>
              <a:t>,</a:t>
            </a:r>
            <a:r>
              <a:rPr sz="2750" spc="-250" dirty="0">
                <a:solidFill>
                  <a:srgbClr val="332C2C"/>
                </a:solidFill>
                <a:latin typeface="Verdana"/>
                <a:cs typeface="Verdana"/>
              </a:rPr>
              <a:t> </a:t>
            </a:r>
            <a:r>
              <a:rPr sz="2750" spc="-5" dirty="0">
                <a:solidFill>
                  <a:srgbClr val="332C2C"/>
                </a:solidFill>
                <a:latin typeface="Verdana"/>
                <a:cs typeface="Verdana"/>
              </a:rPr>
              <a:t>C</a:t>
            </a:r>
            <a:r>
              <a:rPr sz="2750" spc="50" dirty="0">
                <a:solidFill>
                  <a:srgbClr val="332C2C"/>
                </a:solidFill>
                <a:latin typeface="Verdana"/>
                <a:cs typeface="Verdana"/>
              </a:rPr>
              <a:t>o</a:t>
            </a:r>
            <a:r>
              <a:rPr sz="2750" spc="90" dirty="0">
                <a:solidFill>
                  <a:srgbClr val="332C2C"/>
                </a:solidFill>
                <a:latin typeface="Verdana"/>
                <a:cs typeface="Verdana"/>
              </a:rPr>
              <a:t>n</a:t>
            </a:r>
            <a:r>
              <a:rPr sz="2750" spc="-180" dirty="0">
                <a:solidFill>
                  <a:srgbClr val="332C2C"/>
                </a:solidFill>
                <a:latin typeface="Verdana"/>
                <a:cs typeface="Verdana"/>
              </a:rPr>
              <a:t>v</a:t>
            </a:r>
            <a:r>
              <a:rPr sz="2750" spc="50" dirty="0">
                <a:solidFill>
                  <a:srgbClr val="332C2C"/>
                </a:solidFill>
                <a:latin typeface="Verdana"/>
                <a:cs typeface="Verdana"/>
              </a:rPr>
              <a:t>o</a:t>
            </a:r>
            <a:r>
              <a:rPr sz="2750" spc="-20" dirty="0">
                <a:solidFill>
                  <a:srgbClr val="332C2C"/>
                </a:solidFill>
                <a:latin typeface="Verdana"/>
                <a:cs typeface="Verdana"/>
              </a:rPr>
              <a:t>l</a:t>
            </a:r>
            <a:r>
              <a:rPr sz="2750" spc="105" dirty="0">
                <a:solidFill>
                  <a:srgbClr val="332C2C"/>
                </a:solidFill>
                <a:latin typeface="Verdana"/>
                <a:cs typeface="Verdana"/>
              </a:rPr>
              <a:t>u</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175" dirty="0">
                <a:solidFill>
                  <a:srgbClr val="332C2C"/>
                </a:solidFill>
                <a:latin typeface="Verdana"/>
                <a:cs typeface="Verdana"/>
              </a:rPr>
              <a:t>N</a:t>
            </a:r>
            <a:r>
              <a:rPr sz="2750" spc="20" dirty="0">
                <a:solidFill>
                  <a:srgbClr val="332C2C"/>
                </a:solidFill>
                <a:latin typeface="Verdana"/>
                <a:cs typeface="Verdana"/>
              </a:rPr>
              <a:t>e</a:t>
            </a:r>
            <a:r>
              <a:rPr sz="2750" spc="105" dirty="0">
                <a:solidFill>
                  <a:srgbClr val="332C2C"/>
                </a:solidFill>
                <a:latin typeface="Verdana"/>
                <a:cs typeface="Verdana"/>
              </a:rPr>
              <a:t>u</a:t>
            </a:r>
            <a:r>
              <a:rPr sz="2750" spc="-200" dirty="0">
                <a:solidFill>
                  <a:srgbClr val="332C2C"/>
                </a:solidFill>
                <a:latin typeface="Verdana"/>
                <a:cs typeface="Verdana"/>
              </a:rPr>
              <a:t>r</a:t>
            </a:r>
            <a:r>
              <a:rPr sz="2750" spc="-35" dirty="0">
                <a:solidFill>
                  <a:srgbClr val="332C2C"/>
                </a:solidFill>
                <a:latin typeface="Verdana"/>
                <a:cs typeface="Verdana"/>
              </a:rPr>
              <a:t>a</a:t>
            </a:r>
            <a:r>
              <a:rPr sz="2750" spc="-20" dirty="0">
                <a:solidFill>
                  <a:srgbClr val="332C2C"/>
                </a:solidFill>
                <a:latin typeface="Verdana"/>
                <a:cs typeface="Verdana"/>
              </a:rPr>
              <a:t>l  </a:t>
            </a:r>
            <a:r>
              <a:rPr sz="2750" spc="20" dirty="0">
                <a:solidFill>
                  <a:srgbClr val="332C2C"/>
                </a:solidFill>
                <a:latin typeface="Verdana"/>
                <a:cs typeface="Verdana"/>
              </a:rPr>
              <a:t>Networks</a:t>
            </a:r>
            <a:r>
              <a:rPr sz="2750" spc="-250" dirty="0">
                <a:solidFill>
                  <a:srgbClr val="332C2C"/>
                </a:solidFill>
                <a:latin typeface="Verdana"/>
                <a:cs typeface="Verdana"/>
              </a:rPr>
              <a:t> </a:t>
            </a:r>
            <a:r>
              <a:rPr sz="2750" spc="-20" dirty="0">
                <a:solidFill>
                  <a:srgbClr val="332C2C"/>
                </a:solidFill>
                <a:latin typeface="Verdana"/>
                <a:cs typeface="Verdana"/>
              </a:rPr>
              <a:t>offer</a:t>
            </a:r>
            <a:r>
              <a:rPr sz="2750" spc="-250" dirty="0">
                <a:solidFill>
                  <a:srgbClr val="332C2C"/>
                </a:solidFill>
                <a:latin typeface="Verdana"/>
                <a:cs typeface="Verdana"/>
              </a:rPr>
              <a:t> </a:t>
            </a:r>
            <a:r>
              <a:rPr sz="2750" spc="-30" dirty="0">
                <a:solidFill>
                  <a:srgbClr val="332C2C"/>
                </a:solidFill>
                <a:latin typeface="Verdana"/>
                <a:cs typeface="Verdana"/>
              </a:rPr>
              <a:t>a</a:t>
            </a:r>
            <a:r>
              <a:rPr sz="2750" spc="-245" dirty="0">
                <a:solidFill>
                  <a:srgbClr val="332C2C"/>
                </a:solidFill>
                <a:latin typeface="Verdana"/>
                <a:cs typeface="Verdana"/>
              </a:rPr>
              <a:t> </a:t>
            </a:r>
            <a:r>
              <a:rPr lang="en-US" sz="2750" spc="50" dirty="0">
                <a:solidFill>
                  <a:srgbClr val="332C2C"/>
                </a:solidFill>
                <a:latin typeface="Verdana"/>
                <a:cs typeface="Verdana"/>
              </a:rPr>
              <a:t>                    </a:t>
            </a:r>
            <a:r>
              <a:rPr sz="2750" spc="-245" dirty="0">
                <a:latin typeface="Verdana"/>
                <a:cs typeface="Verdana"/>
              </a:rPr>
              <a:t> </a:t>
            </a:r>
            <a:r>
              <a:rPr sz="2750" spc="50" dirty="0">
                <a:solidFill>
                  <a:srgbClr val="332C2C"/>
                </a:solidFill>
                <a:latin typeface="Verdana"/>
                <a:cs typeface="Verdana"/>
              </a:rPr>
              <a:t>in</a:t>
            </a:r>
            <a:r>
              <a:rPr sz="2750" spc="-245" dirty="0">
                <a:solidFill>
                  <a:srgbClr val="332C2C"/>
                </a:solidFill>
                <a:latin typeface="Verdana"/>
                <a:cs typeface="Verdana"/>
              </a:rPr>
              <a:t> </a:t>
            </a:r>
            <a:r>
              <a:rPr sz="2750" spc="5" dirty="0">
                <a:solidFill>
                  <a:srgbClr val="332C2C"/>
                </a:solidFill>
                <a:latin typeface="Verdana"/>
                <a:cs typeface="Verdana"/>
              </a:rPr>
              <a:t>skin </a:t>
            </a:r>
            <a:r>
              <a:rPr sz="2750" spc="1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95" dirty="0">
                <a:solidFill>
                  <a:srgbClr val="332C2C"/>
                </a:solidFill>
                <a:latin typeface="Verdana"/>
                <a:cs typeface="Verdana"/>
              </a:rPr>
              <a:t>s</a:t>
            </a:r>
            <a:r>
              <a:rPr sz="2750" spc="-20" dirty="0">
                <a:solidFill>
                  <a:srgbClr val="332C2C"/>
                </a:solidFill>
                <a:latin typeface="Verdana"/>
                <a:cs typeface="Verdana"/>
              </a:rPr>
              <a:t>e</a:t>
            </a:r>
            <a:r>
              <a:rPr sz="2750" spc="-35" dirty="0">
                <a:solidFill>
                  <a:srgbClr val="332C2C"/>
                </a:solidFill>
                <a:latin typeface="Verdana"/>
                <a:cs typeface="Verdana"/>
              </a:rPr>
              <a:t>a</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35" dirty="0">
                <a:solidFill>
                  <a:srgbClr val="332C2C"/>
                </a:solidFill>
                <a:latin typeface="Verdana"/>
                <a:cs typeface="Verdana"/>
              </a:rPr>
              <a:t>a</a:t>
            </a:r>
            <a:r>
              <a:rPr sz="2750" spc="165" dirty="0">
                <a:solidFill>
                  <a:srgbClr val="332C2C"/>
                </a:solidFill>
                <a:latin typeface="Verdana"/>
                <a:cs typeface="Verdana"/>
              </a:rPr>
              <a:t>g</a:t>
            </a:r>
            <a:r>
              <a:rPr sz="2750" spc="114" dirty="0">
                <a:solidFill>
                  <a:srgbClr val="332C2C"/>
                </a:solidFill>
                <a:latin typeface="Verdana"/>
                <a:cs typeface="Verdana"/>
              </a:rPr>
              <a:t>n</a:t>
            </a:r>
            <a:r>
              <a:rPr sz="2750" spc="50" dirty="0">
                <a:solidFill>
                  <a:srgbClr val="332C2C"/>
                </a:solidFill>
                <a:latin typeface="Verdana"/>
                <a:cs typeface="Verdana"/>
              </a:rPr>
              <a:t>o</a:t>
            </a:r>
            <a:r>
              <a:rPr sz="2750" spc="-95" dirty="0">
                <a:solidFill>
                  <a:srgbClr val="332C2C"/>
                </a:solidFill>
                <a:latin typeface="Verdana"/>
                <a:cs typeface="Verdana"/>
              </a:rPr>
              <a:t>s</a:t>
            </a:r>
            <a:r>
              <a:rPr sz="2750" spc="-20" dirty="0">
                <a:solidFill>
                  <a:srgbClr val="332C2C"/>
                </a:solidFill>
                <a:latin typeface="Verdana"/>
                <a:cs typeface="Verdana"/>
              </a:rPr>
              <a:t>i</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50" dirty="0">
                <a:solidFill>
                  <a:srgbClr val="332C2C"/>
                </a:solidFill>
                <a:latin typeface="Verdana"/>
                <a:cs typeface="Verdana"/>
              </a:rPr>
              <a:t>o</a:t>
            </a:r>
            <a:r>
              <a:rPr sz="2750" spc="240" dirty="0">
                <a:solidFill>
                  <a:srgbClr val="332C2C"/>
                </a:solidFill>
                <a:latin typeface="Verdana"/>
                <a:cs typeface="Verdana"/>
              </a:rPr>
              <a:t>m</a:t>
            </a:r>
            <a:r>
              <a:rPr sz="2750" spc="-20" dirty="0">
                <a:solidFill>
                  <a:srgbClr val="332C2C"/>
                </a:solidFill>
                <a:latin typeface="Verdana"/>
                <a:cs typeface="Verdana"/>
              </a:rPr>
              <a:t>i</a:t>
            </a:r>
            <a:r>
              <a:rPr sz="2750" spc="-95" dirty="0">
                <a:solidFill>
                  <a:srgbClr val="332C2C"/>
                </a:solidFill>
                <a:latin typeface="Verdana"/>
                <a:cs typeface="Verdana"/>
              </a:rPr>
              <a:t>s</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20" dirty="0">
                <a:solidFill>
                  <a:srgbClr val="332C2C"/>
                </a:solidFill>
                <a:latin typeface="Verdana"/>
                <a:cs typeface="Verdana"/>
              </a:rPr>
              <a:t>e</a:t>
            </a:r>
            <a:r>
              <a:rPr sz="2750" spc="114" dirty="0">
                <a:solidFill>
                  <a:srgbClr val="332C2C"/>
                </a:solidFill>
                <a:latin typeface="Verdana"/>
                <a:cs typeface="Verdana"/>
              </a:rPr>
              <a:t>nh</a:t>
            </a:r>
            <a:r>
              <a:rPr sz="2750" spc="-35" dirty="0">
                <a:solidFill>
                  <a:srgbClr val="332C2C"/>
                </a:solidFill>
                <a:latin typeface="Verdana"/>
                <a:cs typeface="Verdana"/>
              </a:rPr>
              <a:t>a</a:t>
            </a:r>
            <a:r>
              <a:rPr sz="2750" spc="114" dirty="0">
                <a:solidFill>
                  <a:srgbClr val="332C2C"/>
                </a:solidFill>
                <a:latin typeface="Verdana"/>
                <a:cs typeface="Verdana"/>
              </a:rPr>
              <a:t>n</a:t>
            </a:r>
            <a:r>
              <a:rPr sz="2750" spc="90" dirty="0">
                <a:solidFill>
                  <a:srgbClr val="332C2C"/>
                </a:solidFill>
                <a:latin typeface="Verdana"/>
                <a:cs typeface="Verdana"/>
              </a:rPr>
              <a:t>c</a:t>
            </a:r>
            <a:r>
              <a:rPr sz="2750" spc="20" dirty="0">
                <a:solidFill>
                  <a:srgbClr val="332C2C"/>
                </a:solidFill>
                <a:latin typeface="Verdana"/>
                <a:cs typeface="Verdana"/>
              </a:rPr>
              <a:t>e</a:t>
            </a:r>
            <a:r>
              <a:rPr sz="2750" spc="105" dirty="0">
                <a:solidFill>
                  <a:srgbClr val="332C2C"/>
                </a:solidFill>
                <a:latin typeface="Verdana"/>
                <a:cs typeface="Verdana"/>
              </a:rPr>
              <a:t>d  </a:t>
            </a:r>
            <a:r>
              <a:rPr sz="2750" spc="-35" dirty="0">
                <a:solidFill>
                  <a:srgbClr val="332C2C"/>
                </a:solidFill>
                <a:latin typeface="Verdana"/>
                <a:cs typeface="Verdana"/>
              </a:rPr>
              <a:t>a</a:t>
            </a:r>
            <a:r>
              <a:rPr sz="2750" spc="85" dirty="0">
                <a:solidFill>
                  <a:srgbClr val="332C2C"/>
                </a:solidFill>
                <a:latin typeface="Verdana"/>
                <a:cs typeface="Verdana"/>
              </a:rPr>
              <a:t>c</a:t>
            </a:r>
            <a:r>
              <a:rPr sz="2750" spc="110" dirty="0">
                <a:solidFill>
                  <a:srgbClr val="332C2C"/>
                </a:solidFill>
                <a:latin typeface="Verdana"/>
                <a:cs typeface="Verdana"/>
              </a:rPr>
              <a:t>c</a:t>
            </a:r>
            <a:r>
              <a:rPr sz="2750" spc="105" dirty="0">
                <a:solidFill>
                  <a:srgbClr val="332C2C"/>
                </a:solidFill>
                <a:latin typeface="Verdana"/>
                <a:cs typeface="Verdana"/>
              </a:rPr>
              <a:t>u</a:t>
            </a:r>
            <a:r>
              <a:rPr sz="2750" spc="-200" dirty="0">
                <a:solidFill>
                  <a:srgbClr val="332C2C"/>
                </a:solidFill>
                <a:latin typeface="Verdana"/>
                <a:cs typeface="Verdana"/>
              </a:rPr>
              <a:t>r</a:t>
            </a:r>
            <a:r>
              <a:rPr sz="2750" spc="-35" dirty="0">
                <a:solidFill>
                  <a:srgbClr val="332C2C"/>
                </a:solidFill>
                <a:latin typeface="Verdana"/>
                <a:cs typeface="Verdana"/>
              </a:rPr>
              <a:t>a</a:t>
            </a:r>
            <a:r>
              <a:rPr sz="2750" spc="90" dirty="0">
                <a:solidFill>
                  <a:srgbClr val="332C2C"/>
                </a:solidFill>
                <a:latin typeface="Verdana"/>
                <a:cs typeface="Verdana"/>
              </a:rPr>
              <a:t>c</a:t>
            </a:r>
            <a:r>
              <a:rPr sz="2750" spc="-229" dirty="0">
                <a:solidFill>
                  <a:srgbClr val="332C2C"/>
                </a:solidFill>
                <a:latin typeface="Verdana"/>
                <a:cs typeface="Verdana"/>
              </a:rPr>
              <a:t>y</a:t>
            </a:r>
            <a:r>
              <a:rPr sz="2750" spc="-420" dirty="0">
                <a:solidFill>
                  <a:srgbClr val="332C2C"/>
                </a:solidFill>
                <a:latin typeface="Verdana"/>
                <a:cs typeface="Verdana"/>
              </a:rPr>
              <a:t>,</a:t>
            </a:r>
            <a:r>
              <a:rPr sz="2750" spc="-250" dirty="0">
                <a:solidFill>
                  <a:srgbClr val="332C2C"/>
                </a:solidFill>
                <a:latin typeface="Verdana"/>
                <a:cs typeface="Verdana"/>
              </a:rPr>
              <a:t> </a:t>
            </a:r>
            <a:r>
              <a:rPr sz="2750" spc="20" dirty="0">
                <a:solidFill>
                  <a:srgbClr val="332C2C"/>
                </a:solidFill>
                <a:latin typeface="Verdana"/>
                <a:cs typeface="Verdana"/>
              </a:rPr>
              <a:t>e</a:t>
            </a:r>
            <a:r>
              <a:rPr sz="2750" spc="-40" dirty="0">
                <a:solidFill>
                  <a:srgbClr val="332C2C"/>
                </a:solidFill>
                <a:latin typeface="Verdana"/>
                <a:cs typeface="Verdana"/>
              </a:rPr>
              <a:t>f</a:t>
            </a:r>
            <a:r>
              <a:rPr sz="2750" spc="-50" dirty="0">
                <a:solidFill>
                  <a:srgbClr val="332C2C"/>
                </a:solidFill>
                <a:latin typeface="Verdana"/>
                <a:cs typeface="Verdana"/>
              </a:rPr>
              <a:t>ﬁ</a:t>
            </a:r>
            <a:r>
              <a:rPr sz="2750" spc="90" dirty="0">
                <a:solidFill>
                  <a:srgbClr val="332C2C"/>
                </a:solidFill>
                <a:latin typeface="Verdana"/>
                <a:cs typeface="Verdana"/>
              </a:rPr>
              <a:t>c</a:t>
            </a:r>
            <a:r>
              <a:rPr sz="2750" spc="-20" dirty="0">
                <a:solidFill>
                  <a:srgbClr val="332C2C"/>
                </a:solidFill>
                <a:latin typeface="Verdana"/>
                <a:cs typeface="Verdana"/>
              </a:rPr>
              <a:t>i</a:t>
            </a:r>
            <a:r>
              <a:rPr sz="2750" spc="20" dirty="0">
                <a:solidFill>
                  <a:srgbClr val="332C2C"/>
                </a:solidFill>
                <a:latin typeface="Verdana"/>
                <a:cs typeface="Verdana"/>
              </a:rPr>
              <a:t>e</a:t>
            </a:r>
            <a:r>
              <a:rPr sz="2750" spc="114" dirty="0">
                <a:solidFill>
                  <a:srgbClr val="332C2C"/>
                </a:solidFill>
                <a:latin typeface="Verdana"/>
                <a:cs typeface="Verdana"/>
              </a:rPr>
              <a:t>n</a:t>
            </a:r>
            <a:r>
              <a:rPr sz="2750" spc="90" dirty="0">
                <a:solidFill>
                  <a:srgbClr val="332C2C"/>
                </a:solidFill>
                <a:latin typeface="Verdana"/>
                <a:cs typeface="Verdana"/>
              </a:rPr>
              <a:t>c</a:t>
            </a:r>
            <a:r>
              <a:rPr sz="2750" spc="-229" dirty="0">
                <a:solidFill>
                  <a:srgbClr val="332C2C"/>
                </a:solidFill>
                <a:latin typeface="Verdana"/>
                <a:cs typeface="Verdana"/>
              </a:rPr>
              <a:t>y</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35" dirty="0">
                <a:solidFill>
                  <a:srgbClr val="332C2C"/>
                </a:solidFill>
                <a:latin typeface="Verdana"/>
                <a:cs typeface="Verdana"/>
              </a:rPr>
              <a:t>a</a:t>
            </a:r>
            <a:r>
              <a:rPr sz="2750" spc="85" dirty="0">
                <a:solidFill>
                  <a:srgbClr val="332C2C"/>
                </a:solidFill>
                <a:latin typeface="Verdana"/>
                <a:cs typeface="Verdana"/>
              </a:rPr>
              <a:t>c</a:t>
            </a:r>
            <a:r>
              <a:rPr sz="2750" spc="90" dirty="0">
                <a:solidFill>
                  <a:srgbClr val="332C2C"/>
                </a:solidFill>
                <a:latin typeface="Verdana"/>
                <a:cs typeface="Verdana"/>
              </a:rPr>
              <a:t>c</a:t>
            </a:r>
            <a:r>
              <a:rPr sz="2750" spc="20" dirty="0">
                <a:solidFill>
                  <a:srgbClr val="332C2C"/>
                </a:solidFill>
                <a:latin typeface="Verdana"/>
                <a:cs typeface="Verdana"/>
              </a:rPr>
              <a:t>e</a:t>
            </a:r>
            <a:r>
              <a:rPr sz="2750" spc="-95" dirty="0">
                <a:solidFill>
                  <a:srgbClr val="332C2C"/>
                </a:solidFill>
                <a:latin typeface="Verdana"/>
                <a:cs typeface="Verdana"/>
              </a:rPr>
              <a:t>ss</a:t>
            </a:r>
            <a:r>
              <a:rPr sz="2750" spc="-20" dirty="0">
                <a:solidFill>
                  <a:srgbClr val="332C2C"/>
                </a:solidFill>
                <a:latin typeface="Verdana"/>
                <a:cs typeface="Verdana"/>
              </a:rPr>
              <a:t>i</a:t>
            </a:r>
            <a:r>
              <a:rPr sz="2750" spc="145" dirty="0">
                <a:solidFill>
                  <a:srgbClr val="332C2C"/>
                </a:solidFill>
                <a:latin typeface="Verdana"/>
                <a:cs typeface="Verdana"/>
              </a:rPr>
              <a:t>b</a:t>
            </a:r>
            <a:r>
              <a:rPr sz="2750" spc="-20" dirty="0">
                <a:solidFill>
                  <a:srgbClr val="332C2C"/>
                </a:solidFill>
                <a:latin typeface="Verdana"/>
                <a:cs typeface="Verdana"/>
              </a:rPr>
              <a:t>ili</a:t>
            </a:r>
            <a:r>
              <a:rPr sz="2750" spc="5" dirty="0">
                <a:solidFill>
                  <a:srgbClr val="332C2C"/>
                </a:solidFill>
                <a:latin typeface="Verdana"/>
                <a:cs typeface="Verdana"/>
              </a:rPr>
              <a:t>t</a:t>
            </a:r>
            <a:r>
              <a:rPr sz="2750" spc="-229" dirty="0">
                <a:solidFill>
                  <a:srgbClr val="332C2C"/>
                </a:solidFill>
                <a:latin typeface="Verdana"/>
                <a:cs typeface="Verdana"/>
              </a:rPr>
              <a:t>y</a:t>
            </a:r>
            <a:r>
              <a:rPr sz="2750" spc="-420" dirty="0">
                <a:solidFill>
                  <a:srgbClr val="332C2C"/>
                </a:solidFill>
                <a:latin typeface="Verdana"/>
                <a:cs typeface="Verdana"/>
              </a:rPr>
              <a:t>.</a:t>
            </a:r>
            <a:endParaRPr sz="2750" dirty="0">
              <a:latin typeface="Verdana"/>
              <a:cs typeface="Verdana"/>
            </a:endParaRPr>
          </a:p>
          <a:p>
            <a:pPr marL="12700" marR="601345" algn="just">
              <a:lnSpc>
                <a:spcPct val="101099"/>
              </a:lnSpc>
              <a:spcBef>
                <a:spcPts val="40"/>
              </a:spcBef>
            </a:pPr>
            <a:r>
              <a:rPr sz="2750" spc="95" dirty="0">
                <a:solidFill>
                  <a:srgbClr val="332C2C"/>
                </a:solidFill>
                <a:latin typeface="Verdana"/>
                <a:cs typeface="Verdana"/>
              </a:rPr>
              <a:t>E</a:t>
            </a:r>
            <a:r>
              <a:rPr sz="2750" spc="240" dirty="0">
                <a:solidFill>
                  <a:srgbClr val="332C2C"/>
                </a:solidFill>
                <a:latin typeface="Verdana"/>
                <a:cs typeface="Verdana"/>
              </a:rPr>
              <a:t>m</a:t>
            </a:r>
            <a:r>
              <a:rPr sz="2750" spc="145" dirty="0">
                <a:solidFill>
                  <a:srgbClr val="332C2C"/>
                </a:solidFill>
                <a:latin typeface="Verdana"/>
                <a:cs typeface="Verdana"/>
              </a:rPr>
              <a:t>b</a:t>
            </a:r>
            <a:r>
              <a:rPr sz="2750" spc="-200" dirty="0">
                <a:solidFill>
                  <a:srgbClr val="332C2C"/>
                </a:solidFill>
                <a:latin typeface="Verdana"/>
                <a:cs typeface="Verdana"/>
              </a:rPr>
              <a:t>r</a:t>
            </a:r>
            <a:r>
              <a:rPr sz="2750" spc="-35" dirty="0">
                <a:solidFill>
                  <a:srgbClr val="332C2C"/>
                </a:solidFill>
                <a:latin typeface="Verdana"/>
                <a:cs typeface="Verdana"/>
              </a:rPr>
              <a:t>a</a:t>
            </a:r>
            <a:r>
              <a:rPr sz="2750" spc="90" dirty="0">
                <a:solidFill>
                  <a:srgbClr val="332C2C"/>
                </a:solidFill>
                <a:latin typeface="Verdana"/>
                <a:cs typeface="Verdana"/>
              </a:rPr>
              <a:t>c</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90" dirty="0">
                <a:solidFill>
                  <a:srgbClr val="332C2C"/>
                </a:solidFill>
                <a:latin typeface="Verdana"/>
                <a:cs typeface="Verdana"/>
              </a:rPr>
              <a:t>A</a:t>
            </a:r>
            <a:r>
              <a:rPr sz="2750" spc="-330" dirty="0">
                <a:solidFill>
                  <a:srgbClr val="332C2C"/>
                </a:solidFill>
                <a:latin typeface="Verdana"/>
                <a:cs typeface="Verdana"/>
              </a:rPr>
              <a:t>I</a:t>
            </a:r>
            <a:r>
              <a:rPr sz="2750" spc="-250" dirty="0">
                <a:solidFill>
                  <a:srgbClr val="332C2C"/>
                </a:solidFill>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e</a:t>
            </a:r>
            <a:r>
              <a:rPr sz="2750" spc="-95" dirty="0">
                <a:solidFill>
                  <a:srgbClr val="332C2C"/>
                </a:solidFill>
                <a:latin typeface="Verdana"/>
                <a:cs typeface="Verdana"/>
              </a:rPr>
              <a:t>r</a:t>
            </a:r>
            <a:r>
              <a:rPr sz="2750" spc="240" dirty="0">
                <a:solidFill>
                  <a:srgbClr val="332C2C"/>
                </a:solidFill>
                <a:latin typeface="Verdana"/>
                <a:cs typeface="Verdana"/>
              </a:rPr>
              <a:t>m</a:t>
            </a:r>
            <a:r>
              <a:rPr sz="2750" spc="-35" dirty="0">
                <a:solidFill>
                  <a:srgbClr val="332C2C"/>
                </a:solidFill>
                <a:latin typeface="Verdana"/>
                <a:cs typeface="Verdana"/>
              </a:rPr>
              <a:t>a</a:t>
            </a:r>
            <a:r>
              <a:rPr sz="2750" spc="-20" dirty="0">
                <a:solidFill>
                  <a:srgbClr val="332C2C"/>
                </a:solidFill>
                <a:latin typeface="Verdana"/>
                <a:cs typeface="Verdana"/>
              </a:rPr>
              <a:t>t</a:t>
            </a:r>
            <a:r>
              <a:rPr sz="2750" spc="50" dirty="0">
                <a:solidFill>
                  <a:srgbClr val="332C2C"/>
                </a:solidFill>
                <a:latin typeface="Verdana"/>
                <a:cs typeface="Verdana"/>
              </a:rPr>
              <a:t>o</a:t>
            </a:r>
            <a:r>
              <a:rPr sz="2750" spc="-20" dirty="0">
                <a:solidFill>
                  <a:srgbClr val="332C2C"/>
                </a:solidFill>
                <a:latin typeface="Verdana"/>
                <a:cs typeface="Verdana"/>
              </a:rPr>
              <a:t>l</a:t>
            </a:r>
            <a:r>
              <a:rPr sz="2750" spc="50" dirty="0">
                <a:solidFill>
                  <a:srgbClr val="332C2C"/>
                </a:solidFill>
                <a:latin typeface="Verdana"/>
                <a:cs typeface="Verdana"/>
              </a:rPr>
              <a:t>o</a:t>
            </a:r>
            <a:r>
              <a:rPr sz="2750" spc="165" dirty="0">
                <a:solidFill>
                  <a:srgbClr val="332C2C"/>
                </a:solidFill>
                <a:latin typeface="Verdana"/>
                <a:cs typeface="Verdana"/>
              </a:rPr>
              <a:t>g</a:t>
            </a:r>
            <a:r>
              <a:rPr sz="2750" spc="-135" dirty="0">
                <a:solidFill>
                  <a:srgbClr val="332C2C"/>
                </a:solidFill>
                <a:latin typeface="Verdana"/>
                <a:cs typeface="Verdana"/>
              </a:rPr>
              <a:t>y</a:t>
            </a:r>
            <a:r>
              <a:rPr sz="2750" spc="-250" dirty="0">
                <a:solidFill>
                  <a:srgbClr val="332C2C"/>
                </a:solidFill>
                <a:latin typeface="Verdana"/>
                <a:cs typeface="Verdana"/>
              </a:rPr>
              <a:t> </a:t>
            </a:r>
            <a:r>
              <a:rPr sz="2750" spc="114" dirty="0">
                <a:solidFill>
                  <a:srgbClr val="332C2C"/>
                </a:solidFill>
                <a:latin typeface="Verdana"/>
                <a:cs typeface="Verdana"/>
              </a:rPr>
              <a:t>h</a:t>
            </a:r>
            <a:r>
              <a:rPr sz="2750" spc="50" dirty="0">
                <a:solidFill>
                  <a:srgbClr val="332C2C"/>
                </a:solidFill>
                <a:latin typeface="Verdana"/>
                <a:cs typeface="Verdana"/>
              </a:rPr>
              <a:t>o</a:t>
            </a:r>
            <a:r>
              <a:rPr sz="2750" spc="-20" dirty="0">
                <a:solidFill>
                  <a:srgbClr val="332C2C"/>
                </a:solidFill>
                <a:latin typeface="Verdana"/>
                <a:cs typeface="Verdana"/>
              </a:rPr>
              <a:t>l</a:t>
            </a:r>
            <a:r>
              <a:rPr sz="2750" spc="145" dirty="0">
                <a:solidFill>
                  <a:srgbClr val="332C2C"/>
                </a:solidFill>
                <a:latin typeface="Verdana"/>
                <a:cs typeface="Verdana"/>
              </a:rPr>
              <a:t>d</a:t>
            </a:r>
            <a:r>
              <a:rPr sz="2750" spc="-70" dirty="0">
                <a:solidFill>
                  <a:srgbClr val="332C2C"/>
                </a:solidFill>
                <a:latin typeface="Verdana"/>
                <a:cs typeface="Verdana"/>
              </a:rPr>
              <a:t>s  </a:t>
            </a:r>
            <a:r>
              <a:rPr sz="2750" spc="-20" dirty="0">
                <a:solidFill>
                  <a:srgbClr val="332C2C"/>
                </a:solidFill>
                <a:latin typeface="Verdana"/>
                <a:cs typeface="Verdana"/>
              </a:rPr>
              <a:t>i</a:t>
            </a:r>
            <a:r>
              <a:rPr sz="2750" spc="240" dirty="0">
                <a:solidFill>
                  <a:srgbClr val="332C2C"/>
                </a:solidFill>
                <a:latin typeface="Verdana"/>
                <a:cs typeface="Verdana"/>
              </a:rPr>
              <a:t>mm</a:t>
            </a:r>
            <a:r>
              <a:rPr sz="2750" spc="20" dirty="0">
                <a:solidFill>
                  <a:srgbClr val="332C2C"/>
                </a:solidFill>
                <a:latin typeface="Verdana"/>
                <a:cs typeface="Verdana"/>
              </a:rPr>
              <a:t>e</a:t>
            </a:r>
            <a:r>
              <a:rPr sz="2750" spc="114" dirty="0">
                <a:solidFill>
                  <a:srgbClr val="332C2C"/>
                </a:solidFill>
                <a:latin typeface="Verdana"/>
                <a:cs typeface="Verdana"/>
              </a:rPr>
              <a:t>n</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p</a:t>
            </a:r>
            <a:r>
              <a:rPr sz="2750" spc="50" dirty="0">
                <a:solidFill>
                  <a:srgbClr val="332C2C"/>
                </a:solidFill>
                <a:latin typeface="Verdana"/>
                <a:cs typeface="Verdana"/>
              </a:rPr>
              <a:t>o</a:t>
            </a:r>
            <a:r>
              <a:rPr sz="2750" spc="-20" dirty="0">
                <a:solidFill>
                  <a:srgbClr val="332C2C"/>
                </a:solidFill>
                <a:latin typeface="Verdana"/>
                <a:cs typeface="Verdana"/>
              </a:rPr>
              <a:t>t</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20" dirty="0">
                <a:solidFill>
                  <a:srgbClr val="332C2C"/>
                </a:solidFill>
                <a:latin typeface="Verdana"/>
                <a:cs typeface="Verdana"/>
              </a:rPr>
              <a:t>i</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60" dirty="0">
                <a:solidFill>
                  <a:srgbClr val="332C2C"/>
                </a:solidFill>
                <a:latin typeface="Verdana"/>
                <a:cs typeface="Verdana"/>
              </a:rPr>
              <a:t>f</a:t>
            </a:r>
            <a:r>
              <a:rPr sz="2750" spc="50" dirty="0">
                <a:solidFill>
                  <a:srgbClr val="332C2C"/>
                </a:solidFill>
                <a:latin typeface="Verdana"/>
                <a:cs typeface="Verdana"/>
              </a:rPr>
              <a:t>o</a:t>
            </a:r>
            <a:r>
              <a:rPr sz="2750" spc="-70" dirty="0">
                <a:solidFill>
                  <a:srgbClr val="332C2C"/>
                </a:solidFill>
                <a:latin typeface="Verdana"/>
                <a:cs typeface="Verdana"/>
              </a:rPr>
              <a:t>r</a:t>
            </a:r>
            <a:r>
              <a:rPr sz="2750" spc="-250" dirty="0">
                <a:solidFill>
                  <a:srgbClr val="332C2C"/>
                </a:solidFill>
                <a:latin typeface="Verdana"/>
                <a:cs typeface="Verdana"/>
              </a:rPr>
              <a:t> </a:t>
            </a:r>
            <a:r>
              <a:rPr sz="2750" spc="30" dirty="0">
                <a:solidFill>
                  <a:srgbClr val="332C2C"/>
                </a:solidFill>
                <a:latin typeface="Verdana"/>
                <a:cs typeface="Verdana"/>
              </a:rPr>
              <a:t>t</a:t>
            </a:r>
            <a:r>
              <a:rPr sz="2750" spc="-200" dirty="0">
                <a:solidFill>
                  <a:srgbClr val="332C2C"/>
                </a:solidFill>
                <a:latin typeface="Verdana"/>
                <a:cs typeface="Verdana"/>
              </a:rPr>
              <a:t>r</a:t>
            </a:r>
            <a:r>
              <a:rPr sz="2750" spc="-35" dirty="0">
                <a:solidFill>
                  <a:srgbClr val="332C2C"/>
                </a:solidFill>
                <a:latin typeface="Verdana"/>
                <a:cs typeface="Verdana"/>
              </a:rPr>
              <a:t>a</a:t>
            </a:r>
            <a:r>
              <a:rPr sz="2750" spc="114" dirty="0">
                <a:solidFill>
                  <a:srgbClr val="332C2C"/>
                </a:solidFill>
                <a:latin typeface="Verdana"/>
                <a:cs typeface="Verdana"/>
              </a:rPr>
              <a:t>n</a:t>
            </a:r>
            <a:r>
              <a:rPr sz="2750" spc="-95" dirty="0">
                <a:solidFill>
                  <a:srgbClr val="332C2C"/>
                </a:solidFill>
                <a:latin typeface="Verdana"/>
                <a:cs typeface="Verdana"/>
              </a:rPr>
              <a:t>s</a:t>
            </a:r>
            <a:r>
              <a:rPr sz="2750" spc="-60" dirty="0">
                <a:solidFill>
                  <a:srgbClr val="332C2C"/>
                </a:solidFill>
                <a:latin typeface="Verdana"/>
                <a:cs typeface="Verdana"/>
              </a:rPr>
              <a:t>f</a:t>
            </a:r>
            <a:r>
              <a:rPr sz="2750" spc="50" dirty="0">
                <a:solidFill>
                  <a:srgbClr val="332C2C"/>
                </a:solidFill>
                <a:latin typeface="Verdana"/>
                <a:cs typeface="Verdana"/>
              </a:rPr>
              <a:t>o</a:t>
            </a:r>
            <a:r>
              <a:rPr sz="2750" spc="-95" dirty="0">
                <a:solidFill>
                  <a:srgbClr val="332C2C"/>
                </a:solidFill>
                <a:latin typeface="Verdana"/>
                <a:cs typeface="Verdana"/>
              </a:rPr>
              <a:t>r</a:t>
            </a:r>
            <a:r>
              <a:rPr sz="2750" spc="240" dirty="0">
                <a:solidFill>
                  <a:srgbClr val="332C2C"/>
                </a:solidFill>
                <a:latin typeface="Verdana"/>
                <a:cs typeface="Verdana"/>
              </a:rPr>
              <a:t>m</a:t>
            </a:r>
            <a:r>
              <a:rPr sz="2750" spc="-20" dirty="0">
                <a:solidFill>
                  <a:srgbClr val="332C2C"/>
                </a:solidFill>
                <a:latin typeface="Verdana"/>
                <a:cs typeface="Verdana"/>
              </a:rPr>
              <a:t>i</a:t>
            </a:r>
            <a:r>
              <a:rPr sz="2750" spc="114" dirty="0">
                <a:solidFill>
                  <a:srgbClr val="332C2C"/>
                </a:solidFill>
                <a:latin typeface="Verdana"/>
                <a:cs typeface="Verdana"/>
              </a:rPr>
              <a:t>n</a:t>
            </a:r>
            <a:r>
              <a:rPr sz="2750" spc="120" dirty="0">
                <a:solidFill>
                  <a:srgbClr val="332C2C"/>
                </a:solidFill>
                <a:latin typeface="Verdana"/>
                <a:cs typeface="Verdana"/>
              </a:rPr>
              <a:t>g  </a:t>
            </a:r>
            <a:r>
              <a:rPr sz="2750" spc="140" dirty="0">
                <a:solidFill>
                  <a:srgbClr val="332C2C"/>
                </a:solidFill>
                <a:latin typeface="Verdana"/>
                <a:cs typeface="Verdana"/>
              </a:rPr>
              <a:t>p</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20" dirty="0">
                <a:solidFill>
                  <a:srgbClr val="332C2C"/>
                </a:solidFill>
                <a:latin typeface="Verdana"/>
                <a:cs typeface="Verdana"/>
              </a:rPr>
              <a:t>e</a:t>
            </a:r>
            <a:r>
              <a:rPr sz="2750" spc="114" dirty="0">
                <a:solidFill>
                  <a:srgbClr val="332C2C"/>
                </a:solidFill>
                <a:latin typeface="Verdana"/>
                <a:cs typeface="Verdana"/>
              </a:rPr>
              <a:t>n</a:t>
            </a:r>
            <a:r>
              <a:rPr sz="2750" spc="35" dirty="0">
                <a:solidFill>
                  <a:srgbClr val="332C2C"/>
                </a:solidFill>
                <a:latin typeface="Verdana"/>
                <a:cs typeface="Verdana"/>
              </a:rPr>
              <a:t>t</a:t>
            </a:r>
            <a:r>
              <a:rPr sz="2750" spc="-250" dirty="0">
                <a:solidFill>
                  <a:srgbClr val="332C2C"/>
                </a:solidFill>
                <a:latin typeface="Verdana"/>
                <a:cs typeface="Verdana"/>
              </a:rPr>
              <a:t> </a:t>
            </a:r>
            <a:r>
              <a:rPr sz="2750" spc="110" dirty="0">
                <a:solidFill>
                  <a:srgbClr val="332C2C"/>
                </a:solidFill>
                <a:latin typeface="Verdana"/>
                <a:cs typeface="Verdana"/>
              </a:rPr>
              <a:t>c</a:t>
            </a:r>
            <a:r>
              <a:rPr sz="2750" spc="-35" dirty="0">
                <a:solidFill>
                  <a:srgbClr val="332C2C"/>
                </a:solidFill>
                <a:latin typeface="Verdana"/>
                <a:cs typeface="Verdana"/>
              </a:rPr>
              <a:t>a</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50" dirty="0">
                <a:solidFill>
                  <a:srgbClr val="332C2C"/>
                </a:solidFill>
                <a:latin typeface="Verdana"/>
                <a:cs typeface="Verdana"/>
              </a:rPr>
              <a:t>o</a:t>
            </a:r>
            <a:r>
              <a:rPr sz="2750" spc="105" dirty="0">
                <a:solidFill>
                  <a:srgbClr val="332C2C"/>
                </a:solidFill>
                <a:latin typeface="Verdana"/>
                <a:cs typeface="Verdana"/>
              </a:rPr>
              <a:t>u</a:t>
            </a:r>
            <a:r>
              <a:rPr sz="2750" spc="-20" dirty="0">
                <a:solidFill>
                  <a:srgbClr val="332C2C"/>
                </a:solidFill>
                <a:latin typeface="Verdana"/>
                <a:cs typeface="Verdana"/>
              </a:rPr>
              <a:t>t</a:t>
            </a:r>
            <a:r>
              <a:rPr sz="2750" spc="90" dirty="0">
                <a:solidFill>
                  <a:srgbClr val="332C2C"/>
                </a:solidFill>
                <a:latin typeface="Verdana"/>
                <a:cs typeface="Verdana"/>
              </a:rPr>
              <a:t>c</a:t>
            </a:r>
            <a:r>
              <a:rPr sz="2750" spc="50" dirty="0">
                <a:solidFill>
                  <a:srgbClr val="332C2C"/>
                </a:solidFill>
                <a:latin typeface="Verdana"/>
                <a:cs typeface="Verdana"/>
              </a:rPr>
              <a:t>o</a:t>
            </a:r>
            <a:r>
              <a:rPr sz="2750" spc="240" dirty="0">
                <a:solidFill>
                  <a:srgbClr val="332C2C"/>
                </a:solidFill>
                <a:latin typeface="Verdana"/>
                <a:cs typeface="Verdana"/>
              </a:rPr>
              <a:t>m</a:t>
            </a:r>
            <a:r>
              <a:rPr sz="2750" spc="20" dirty="0">
                <a:solidFill>
                  <a:srgbClr val="332C2C"/>
                </a:solidFill>
                <a:latin typeface="Verdana"/>
                <a:cs typeface="Verdana"/>
              </a:rPr>
              <a:t>e</a:t>
            </a:r>
            <a:r>
              <a:rPr sz="2750" spc="-95" dirty="0">
                <a:solidFill>
                  <a:srgbClr val="332C2C"/>
                </a:solidFill>
                <a:latin typeface="Verdana"/>
                <a:cs typeface="Verdana"/>
              </a:rPr>
              <a:t>s</a:t>
            </a:r>
            <a:r>
              <a:rPr sz="2750" spc="-420" dirty="0">
                <a:solidFill>
                  <a:srgbClr val="332C2C"/>
                </a:solidFill>
                <a:latin typeface="Verdana"/>
                <a:cs typeface="Verdana"/>
              </a:rPr>
              <a:t>.</a:t>
            </a:r>
            <a:endParaRPr sz="2750" dirty="0">
              <a:latin typeface="Verdana"/>
              <a:cs typeface="Verdana"/>
            </a:endParaRPr>
          </a:p>
        </p:txBody>
      </p:sp>
      <p:sp>
        <p:nvSpPr>
          <p:cNvPr id="8" name="object 8"/>
          <p:cNvSpPr txBox="1">
            <a:spLocks noGrp="1"/>
          </p:cNvSpPr>
          <p:nvPr>
            <p:ph type="title"/>
          </p:nvPr>
        </p:nvSpPr>
        <p:spPr>
          <a:xfrm>
            <a:off x="1585340" y="1429588"/>
            <a:ext cx="3575685" cy="939800"/>
          </a:xfrm>
          <a:prstGeom prst="rect">
            <a:avLst/>
          </a:prstGeom>
        </p:spPr>
        <p:txBody>
          <a:bodyPr vert="horz" wrap="square" lIns="0" tIns="12700" rIns="0" bIns="0" rtlCol="0">
            <a:spAutoFit/>
          </a:bodyPr>
          <a:lstStyle/>
          <a:p>
            <a:pPr marL="12700">
              <a:lnSpc>
                <a:spcPct val="100000"/>
              </a:lnSpc>
              <a:spcBef>
                <a:spcPts val="100"/>
              </a:spcBef>
            </a:pPr>
            <a:r>
              <a:rPr sz="6000" b="0" spc="-175" dirty="0">
                <a:solidFill>
                  <a:srgbClr val="332C2C"/>
                </a:solidFill>
                <a:latin typeface="Georgia"/>
                <a:cs typeface="Georgia"/>
              </a:rPr>
              <a:t>Conclusion</a:t>
            </a:r>
            <a:endParaRPr sz="6000">
              <a:latin typeface="Georgia"/>
              <a:cs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90958" y="3350222"/>
            <a:ext cx="10110470" cy="1156970"/>
          </a:xfrm>
          <a:prstGeom prst="rect">
            <a:avLst/>
          </a:prstGeom>
        </p:spPr>
        <p:txBody>
          <a:bodyPr vert="horz" wrap="square" lIns="0" tIns="15875" rIns="0" bIns="0" rtlCol="0">
            <a:spAutoFit/>
          </a:bodyPr>
          <a:lstStyle/>
          <a:p>
            <a:pPr marL="12700">
              <a:lnSpc>
                <a:spcPct val="100000"/>
              </a:lnSpc>
              <a:spcBef>
                <a:spcPts val="125"/>
              </a:spcBef>
            </a:pPr>
            <a:r>
              <a:rPr sz="7400" spc="-285" dirty="0">
                <a:solidFill>
                  <a:srgbClr val="332C2C"/>
                </a:solidFill>
                <a:latin typeface="Georgia"/>
                <a:cs typeface="Georgia"/>
              </a:rPr>
              <a:t>Than</a:t>
            </a:r>
            <a:r>
              <a:rPr sz="7400" spc="-270" dirty="0">
                <a:solidFill>
                  <a:srgbClr val="332C2C"/>
                </a:solidFill>
                <a:latin typeface="Georgia"/>
                <a:cs typeface="Georgia"/>
              </a:rPr>
              <a:t>k</a:t>
            </a:r>
            <a:r>
              <a:rPr sz="7400" spc="-370" dirty="0">
                <a:solidFill>
                  <a:srgbClr val="332C2C"/>
                </a:solidFill>
                <a:latin typeface="Georgia"/>
                <a:cs typeface="Georgia"/>
              </a:rPr>
              <a:t> </a:t>
            </a:r>
            <a:r>
              <a:rPr sz="7400" spc="-305" dirty="0">
                <a:solidFill>
                  <a:srgbClr val="332C2C"/>
                </a:solidFill>
                <a:latin typeface="Georgia"/>
                <a:cs typeface="Georgia"/>
              </a:rPr>
              <a:t>You</a:t>
            </a:r>
            <a:r>
              <a:rPr sz="7400" spc="-375" dirty="0">
                <a:solidFill>
                  <a:srgbClr val="332C2C"/>
                </a:solidFill>
                <a:latin typeface="Georgia"/>
                <a:cs typeface="Georgia"/>
              </a:rPr>
              <a:t> </a:t>
            </a:r>
            <a:r>
              <a:rPr sz="7400" spc="-355" dirty="0">
                <a:solidFill>
                  <a:srgbClr val="332C2C"/>
                </a:solidFill>
                <a:latin typeface="Georgia"/>
                <a:cs typeface="Georgia"/>
              </a:rPr>
              <a:t>For</a:t>
            </a:r>
            <a:r>
              <a:rPr sz="7400" spc="-375" dirty="0">
                <a:solidFill>
                  <a:srgbClr val="332C2C"/>
                </a:solidFill>
                <a:latin typeface="Georgia"/>
                <a:cs typeface="Georgia"/>
              </a:rPr>
              <a:t> </a:t>
            </a:r>
            <a:r>
              <a:rPr sz="7400" spc="-350" dirty="0">
                <a:solidFill>
                  <a:srgbClr val="332C2C"/>
                </a:solidFill>
                <a:latin typeface="Georgia"/>
                <a:cs typeface="Georgia"/>
              </a:rPr>
              <a:t>Everyone..!</a:t>
            </a:r>
            <a:endParaRPr sz="7400">
              <a:latin typeface="Georgia"/>
              <a:cs typeface="Georgia"/>
            </a:endParaRPr>
          </a:p>
        </p:txBody>
      </p:sp>
      <p:sp>
        <p:nvSpPr>
          <p:cNvPr id="3" name="object 3"/>
          <p:cNvSpPr txBox="1"/>
          <p:nvPr/>
        </p:nvSpPr>
        <p:spPr>
          <a:xfrm>
            <a:off x="4994414" y="5654002"/>
            <a:ext cx="8298815" cy="815975"/>
          </a:xfrm>
          <a:prstGeom prst="rect">
            <a:avLst/>
          </a:prstGeom>
        </p:spPr>
        <p:txBody>
          <a:bodyPr vert="horz" wrap="square" lIns="0" tIns="17145" rIns="0" bIns="0" rtlCol="0">
            <a:spAutoFit/>
          </a:bodyPr>
          <a:lstStyle/>
          <a:p>
            <a:pPr marL="12700">
              <a:lnSpc>
                <a:spcPct val="100000"/>
              </a:lnSpc>
              <a:spcBef>
                <a:spcPts val="135"/>
              </a:spcBef>
            </a:pPr>
            <a:r>
              <a:rPr sz="5150" b="1" spc="-245" dirty="0">
                <a:latin typeface="Cambria"/>
                <a:cs typeface="Cambria"/>
              </a:rPr>
              <a:t>D</a:t>
            </a:r>
            <a:r>
              <a:rPr sz="5150" b="1" spc="-295" dirty="0">
                <a:latin typeface="Cambria"/>
                <a:cs typeface="Cambria"/>
              </a:rPr>
              <a:t>o</a:t>
            </a:r>
            <a:r>
              <a:rPr sz="5150" b="1" spc="-150" dirty="0">
                <a:latin typeface="Cambria"/>
                <a:cs typeface="Cambria"/>
              </a:rPr>
              <a:t> </a:t>
            </a:r>
            <a:r>
              <a:rPr sz="5150" b="1" spc="-190" dirty="0">
                <a:latin typeface="Cambria"/>
                <a:cs typeface="Cambria"/>
              </a:rPr>
              <a:t>Y</a:t>
            </a:r>
            <a:r>
              <a:rPr sz="5150" b="1" spc="-300" dirty="0">
                <a:latin typeface="Cambria"/>
                <a:cs typeface="Cambria"/>
              </a:rPr>
              <a:t>o</a:t>
            </a:r>
            <a:r>
              <a:rPr sz="5150" b="1" spc="-235" dirty="0">
                <a:latin typeface="Cambria"/>
                <a:cs typeface="Cambria"/>
              </a:rPr>
              <a:t>u</a:t>
            </a:r>
            <a:r>
              <a:rPr sz="5150" b="1" spc="-150" dirty="0">
                <a:latin typeface="Cambria"/>
                <a:cs typeface="Cambria"/>
              </a:rPr>
              <a:t> </a:t>
            </a:r>
            <a:r>
              <a:rPr sz="5150" b="1" spc="-10" dirty="0">
                <a:latin typeface="Cambria"/>
                <a:cs typeface="Cambria"/>
              </a:rPr>
              <a:t>H</a:t>
            </a:r>
            <a:r>
              <a:rPr sz="5150" b="1" spc="-270" dirty="0">
                <a:latin typeface="Cambria"/>
                <a:cs typeface="Cambria"/>
              </a:rPr>
              <a:t>a</a:t>
            </a:r>
            <a:r>
              <a:rPr sz="5150" b="1" spc="-335" dirty="0">
                <a:latin typeface="Cambria"/>
                <a:cs typeface="Cambria"/>
              </a:rPr>
              <a:t>v</a:t>
            </a:r>
            <a:r>
              <a:rPr sz="5150" b="1" spc="-325" dirty="0">
                <a:latin typeface="Cambria"/>
                <a:cs typeface="Cambria"/>
              </a:rPr>
              <a:t>e</a:t>
            </a:r>
            <a:r>
              <a:rPr sz="5150" b="1" spc="-150" dirty="0">
                <a:latin typeface="Cambria"/>
                <a:cs typeface="Cambria"/>
              </a:rPr>
              <a:t> </a:t>
            </a:r>
            <a:r>
              <a:rPr sz="5150" b="1" spc="-90" dirty="0">
                <a:latin typeface="Cambria"/>
                <a:cs typeface="Cambria"/>
              </a:rPr>
              <a:t>A</a:t>
            </a:r>
            <a:r>
              <a:rPr sz="5150" b="1" spc="-270" dirty="0">
                <a:latin typeface="Cambria"/>
                <a:cs typeface="Cambria"/>
              </a:rPr>
              <a:t>n</a:t>
            </a:r>
            <a:r>
              <a:rPr sz="5150" b="1" spc="-254" dirty="0">
                <a:latin typeface="Cambria"/>
                <a:cs typeface="Cambria"/>
              </a:rPr>
              <a:t>y</a:t>
            </a:r>
            <a:r>
              <a:rPr sz="5150" b="1" spc="-150" dirty="0">
                <a:latin typeface="Cambria"/>
                <a:cs typeface="Cambria"/>
              </a:rPr>
              <a:t> </a:t>
            </a:r>
            <a:r>
              <a:rPr sz="5150" b="1" dirty="0">
                <a:latin typeface="Cambria"/>
                <a:cs typeface="Cambria"/>
              </a:rPr>
              <a:t>Q</a:t>
            </a:r>
            <a:r>
              <a:rPr sz="5150" b="1" spc="-240" dirty="0">
                <a:latin typeface="Cambria"/>
                <a:cs typeface="Cambria"/>
              </a:rPr>
              <a:t>u</a:t>
            </a:r>
            <a:r>
              <a:rPr sz="5150" b="1" spc="-330" dirty="0">
                <a:latin typeface="Cambria"/>
                <a:cs typeface="Cambria"/>
              </a:rPr>
              <a:t>e</a:t>
            </a:r>
            <a:r>
              <a:rPr sz="5150" b="1" spc="-250" dirty="0">
                <a:latin typeface="Cambria"/>
                <a:cs typeface="Cambria"/>
              </a:rPr>
              <a:t>s</a:t>
            </a:r>
            <a:r>
              <a:rPr sz="5150" b="1" spc="-60" dirty="0">
                <a:latin typeface="Cambria"/>
                <a:cs typeface="Cambria"/>
              </a:rPr>
              <a:t>t</a:t>
            </a:r>
            <a:r>
              <a:rPr sz="5150" b="1" spc="-155" dirty="0">
                <a:latin typeface="Cambria"/>
                <a:cs typeface="Cambria"/>
              </a:rPr>
              <a:t>i</a:t>
            </a:r>
            <a:r>
              <a:rPr sz="5150" b="1" spc="-300" dirty="0">
                <a:latin typeface="Cambria"/>
                <a:cs typeface="Cambria"/>
              </a:rPr>
              <a:t>o</a:t>
            </a:r>
            <a:r>
              <a:rPr sz="5150" b="1" spc="-270" dirty="0">
                <a:latin typeface="Cambria"/>
                <a:cs typeface="Cambria"/>
              </a:rPr>
              <a:t>n</a:t>
            </a:r>
            <a:r>
              <a:rPr sz="5150" b="1" spc="-250" dirty="0">
                <a:latin typeface="Cambria"/>
                <a:cs typeface="Cambria"/>
              </a:rPr>
              <a:t>s</a:t>
            </a:r>
            <a:r>
              <a:rPr sz="5150" b="1" spc="-235" dirty="0">
                <a:latin typeface="Cambria"/>
                <a:cs typeface="Cambria"/>
              </a:rPr>
              <a:t>...</a:t>
            </a:r>
            <a:r>
              <a:rPr sz="5150" b="1" spc="35" dirty="0">
                <a:latin typeface="Cambria"/>
                <a:cs typeface="Cambria"/>
              </a:rPr>
              <a:t>?</a:t>
            </a:r>
            <a:endParaRPr sz="5150">
              <a:latin typeface="Cambria"/>
              <a:cs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7657" y="46977"/>
            <a:ext cx="4145279" cy="1214120"/>
          </a:xfrm>
          <a:prstGeom prst="rect">
            <a:avLst/>
          </a:prstGeom>
        </p:spPr>
        <p:txBody>
          <a:bodyPr vert="horz" wrap="square" lIns="0" tIns="12700" rIns="0" bIns="0" rtlCol="0">
            <a:spAutoFit/>
          </a:bodyPr>
          <a:lstStyle/>
          <a:p>
            <a:pPr marL="12700">
              <a:lnSpc>
                <a:spcPct val="100000"/>
              </a:lnSpc>
              <a:spcBef>
                <a:spcPts val="100"/>
              </a:spcBef>
            </a:pPr>
            <a:r>
              <a:rPr sz="7800" spc="30" dirty="0"/>
              <a:t>Contents</a:t>
            </a:r>
            <a:r>
              <a:rPr sz="7800" spc="-340" dirty="0"/>
              <a:t> </a:t>
            </a:r>
            <a:r>
              <a:rPr sz="7800" spc="-625" dirty="0"/>
              <a:t>:</a:t>
            </a:r>
            <a:endParaRPr sz="7800"/>
          </a:p>
        </p:txBody>
      </p:sp>
      <p:pic>
        <p:nvPicPr>
          <p:cNvPr id="3" name="object 3"/>
          <p:cNvPicPr/>
          <p:nvPr/>
        </p:nvPicPr>
        <p:blipFill>
          <a:blip r:embed="rId3" cstate="print"/>
          <a:stretch>
            <a:fillRect/>
          </a:stretch>
        </p:blipFill>
        <p:spPr>
          <a:xfrm flipV="1">
            <a:off x="1835150" y="1894063"/>
            <a:ext cx="264706" cy="180973"/>
          </a:xfrm>
          <a:prstGeom prst="rect">
            <a:avLst/>
          </a:prstGeom>
        </p:spPr>
      </p:pic>
      <p:pic>
        <p:nvPicPr>
          <p:cNvPr id="4" name="object 4"/>
          <p:cNvPicPr/>
          <p:nvPr/>
        </p:nvPicPr>
        <p:blipFill>
          <a:blip r:embed="rId4" cstate="print"/>
          <a:stretch>
            <a:fillRect/>
          </a:stretch>
        </p:blipFill>
        <p:spPr>
          <a:xfrm>
            <a:off x="1918881" y="2503665"/>
            <a:ext cx="180975" cy="180975"/>
          </a:xfrm>
          <a:prstGeom prst="rect">
            <a:avLst/>
          </a:prstGeom>
        </p:spPr>
      </p:pic>
      <p:pic>
        <p:nvPicPr>
          <p:cNvPr id="5" name="object 5"/>
          <p:cNvPicPr/>
          <p:nvPr/>
        </p:nvPicPr>
        <p:blipFill>
          <a:blip r:embed="rId5" cstate="print"/>
          <a:stretch>
            <a:fillRect/>
          </a:stretch>
        </p:blipFill>
        <p:spPr>
          <a:xfrm>
            <a:off x="1918881" y="3284715"/>
            <a:ext cx="180975" cy="180975"/>
          </a:xfrm>
          <a:prstGeom prst="rect">
            <a:avLst/>
          </a:prstGeom>
        </p:spPr>
      </p:pic>
      <p:pic>
        <p:nvPicPr>
          <p:cNvPr id="6" name="object 6"/>
          <p:cNvPicPr/>
          <p:nvPr/>
        </p:nvPicPr>
        <p:blipFill>
          <a:blip r:embed="rId5" cstate="print"/>
          <a:stretch>
            <a:fillRect/>
          </a:stretch>
        </p:blipFill>
        <p:spPr>
          <a:xfrm>
            <a:off x="1918881" y="4075290"/>
            <a:ext cx="180975" cy="180975"/>
          </a:xfrm>
          <a:prstGeom prst="rect">
            <a:avLst/>
          </a:prstGeom>
        </p:spPr>
      </p:pic>
      <p:pic>
        <p:nvPicPr>
          <p:cNvPr id="7" name="object 7"/>
          <p:cNvPicPr/>
          <p:nvPr/>
        </p:nvPicPr>
        <p:blipFill>
          <a:blip r:embed="rId5" cstate="print"/>
          <a:stretch>
            <a:fillRect/>
          </a:stretch>
        </p:blipFill>
        <p:spPr>
          <a:xfrm>
            <a:off x="1918881" y="4865865"/>
            <a:ext cx="180975" cy="180975"/>
          </a:xfrm>
          <a:prstGeom prst="rect">
            <a:avLst/>
          </a:prstGeom>
        </p:spPr>
      </p:pic>
      <p:pic>
        <p:nvPicPr>
          <p:cNvPr id="8" name="object 8"/>
          <p:cNvPicPr/>
          <p:nvPr/>
        </p:nvPicPr>
        <p:blipFill>
          <a:blip r:embed="rId5" cstate="print"/>
          <a:stretch>
            <a:fillRect/>
          </a:stretch>
        </p:blipFill>
        <p:spPr>
          <a:xfrm>
            <a:off x="1918881" y="5656440"/>
            <a:ext cx="180975" cy="180975"/>
          </a:xfrm>
          <a:prstGeom prst="rect">
            <a:avLst/>
          </a:prstGeom>
        </p:spPr>
      </p:pic>
      <p:pic>
        <p:nvPicPr>
          <p:cNvPr id="9" name="object 9"/>
          <p:cNvPicPr/>
          <p:nvPr/>
        </p:nvPicPr>
        <p:blipFill>
          <a:blip r:embed="rId5" cstate="print"/>
          <a:stretch>
            <a:fillRect/>
          </a:stretch>
        </p:blipFill>
        <p:spPr>
          <a:xfrm>
            <a:off x="1918881" y="6437490"/>
            <a:ext cx="180975" cy="180975"/>
          </a:xfrm>
          <a:prstGeom prst="rect">
            <a:avLst/>
          </a:prstGeom>
        </p:spPr>
      </p:pic>
      <p:pic>
        <p:nvPicPr>
          <p:cNvPr id="10" name="object 10"/>
          <p:cNvPicPr/>
          <p:nvPr/>
        </p:nvPicPr>
        <p:blipFill>
          <a:blip r:embed="rId5" cstate="print"/>
          <a:stretch>
            <a:fillRect/>
          </a:stretch>
        </p:blipFill>
        <p:spPr>
          <a:xfrm>
            <a:off x="1918881" y="7228065"/>
            <a:ext cx="180975" cy="180975"/>
          </a:xfrm>
          <a:prstGeom prst="rect">
            <a:avLst/>
          </a:prstGeom>
        </p:spPr>
      </p:pic>
      <p:pic>
        <p:nvPicPr>
          <p:cNvPr id="11" name="object 11"/>
          <p:cNvPicPr/>
          <p:nvPr/>
        </p:nvPicPr>
        <p:blipFill>
          <a:blip r:embed="rId5" cstate="print"/>
          <a:stretch>
            <a:fillRect/>
          </a:stretch>
        </p:blipFill>
        <p:spPr>
          <a:xfrm>
            <a:off x="1918881" y="8018640"/>
            <a:ext cx="180975" cy="180975"/>
          </a:xfrm>
          <a:prstGeom prst="rect">
            <a:avLst/>
          </a:prstGeom>
        </p:spPr>
      </p:pic>
      <p:sp>
        <p:nvSpPr>
          <p:cNvPr id="12" name="object 12"/>
          <p:cNvSpPr txBox="1"/>
          <p:nvPr/>
        </p:nvSpPr>
        <p:spPr>
          <a:xfrm>
            <a:off x="2216150" y="1590040"/>
            <a:ext cx="12198350" cy="7119620"/>
          </a:xfrm>
          <a:prstGeom prst="rect">
            <a:avLst/>
          </a:prstGeom>
        </p:spPr>
        <p:txBody>
          <a:bodyPr vert="horz" wrap="square" lIns="0" tIns="15240" rIns="0" bIns="0" rtlCol="0">
            <a:spAutoFit/>
          </a:bodyPr>
          <a:lstStyle/>
          <a:p>
            <a:pPr marL="12700">
              <a:lnSpc>
                <a:spcPct val="100000"/>
              </a:lnSpc>
              <a:spcBef>
                <a:spcPts val="120"/>
              </a:spcBef>
            </a:pPr>
            <a:r>
              <a:rPr sz="4400" b="1" spc="90" dirty="0">
                <a:latin typeface="Calibri"/>
                <a:cs typeface="Calibri"/>
              </a:rPr>
              <a:t>Introduction</a:t>
            </a:r>
            <a:endParaRPr sz="4400" dirty="0">
              <a:latin typeface="Calibri"/>
              <a:cs typeface="Calibri"/>
            </a:endParaRPr>
          </a:p>
          <a:p>
            <a:pPr marL="12700">
              <a:lnSpc>
                <a:spcPts val="6165"/>
              </a:lnSpc>
              <a:spcBef>
                <a:spcPts val="45"/>
              </a:spcBef>
            </a:pPr>
            <a:r>
              <a:rPr sz="4400" b="1" spc="210" dirty="0">
                <a:latin typeface="Calibri"/>
                <a:cs typeface="Calibri"/>
              </a:rPr>
              <a:t>Skin</a:t>
            </a:r>
            <a:r>
              <a:rPr sz="4400" b="1" spc="-185" dirty="0">
                <a:latin typeface="Calibri"/>
                <a:cs typeface="Calibri"/>
              </a:rPr>
              <a:t> </a:t>
            </a:r>
            <a:r>
              <a:rPr sz="4400" b="1" dirty="0">
                <a:latin typeface="Calibri"/>
                <a:cs typeface="Calibri"/>
              </a:rPr>
              <a:t>Disease</a:t>
            </a:r>
            <a:r>
              <a:rPr sz="4400" b="1" spc="-180" dirty="0">
                <a:latin typeface="Calibri"/>
                <a:cs typeface="Calibri"/>
              </a:rPr>
              <a:t> </a:t>
            </a:r>
            <a:r>
              <a:rPr sz="4400" b="1" spc="70" dirty="0">
                <a:latin typeface="Calibri"/>
                <a:cs typeface="Calibri"/>
              </a:rPr>
              <a:t>Diagnosis</a:t>
            </a:r>
            <a:r>
              <a:rPr sz="4400" b="1" spc="-185" dirty="0">
                <a:latin typeface="Calibri"/>
                <a:cs typeface="Calibri"/>
              </a:rPr>
              <a:t> </a:t>
            </a:r>
            <a:r>
              <a:rPr sz="4400" b="1" spc="80" dirty="0">
                <a:latin typeface="Calibri"/>
                <a:cs typeface="Calibri"/>
              </a:rPr>
              <a:t>Challenges</a:t>
            </a:r>
            <a:endParaRPr sz="4400" dirty="0">
              <a:latin typeface="Calibri"/>
              <a:cs typeface="Calibri"/>
            </a:endParaRPr>
          </a:p>
          <a:p>
            <a:pPr marL="12700" marR="203835">
              <a:lnSpc>
                <a:spcPts val="6220"/>
              </a:lnSpc>
              <a:spcBef>
                <a:spcPts val="160"/>
              </a:spcBef>
            </a:pPr>
            <a:r>
              <a:rPr sz="4400" b="1" spc="45" dirty="0">
                <a:latin typeface="Calibri"/>
                <a:cs typeface="Calibri"/>
              </a:rPr>
              <a:t>The</a:t>
            </a:r>
            <a:r>
              <a:rPr sz="4400" b="1" spc="-180" dirty="0">
                <a:latin typeface="Calibri"/>
                <a:cs typeface="Calibri"/>
              </a:rPr>
              <a:t> </a:t>
            </a:r>
            <a:r>
              <a:rPr sz="4400" b="1" spc="45" dirty="0">
                <a:latin typeface="Calibri"/>
                <a:cs typeface="Calibri"/>
              </a:rPr>
              <a:t>Role</a:t>
            </a:r>
            <a:r>
              <a:rPr sz="4400" b="1" spc="-180" dirty="0">
                <a:latin typeface="Calibri"/>
                <a:cs typeface="Calibri"/>
              </a:rPr>
              <a:t> </a:t>
            </a:r>
            <a:r>
              <a:rPr sz="4400" b="1" spc="90" dirty="0">
                <a:latin typeface="Calibri"/>
                <a:cs typeface="Calibri"/>
              </a:rPr>
              <a:t>Of</a:t>
            </a:r>
            <a:r>
              <a:rPr sz="4400" b="1" spc="-175" dirty="0">
                <a:latin typeface="Calibri"/>
                <a:cs typeface="Calibri"/>
              </a:rPr>
              <a:t> </a:t>
            </a:r>
            <a:r>
              <a:rPr sz="4400" b="1" spc="65" dirty="0">
                <a:latin typeface="Calibri"/>
                <a:cs typeface="Calibri"/>
              </a:rPr>
              <a:t>Convolutional</a:t>
            </a:r>
            <a:r>
              <a:rPr sz="4400" b="1" spc="-180" dirty="0">
                <a:latin typeface="Calibri"/>
                <a:cs typeface="Calibri"/>
              </a:rPr>
              <a:t> </a:t>
            </a:r>
            <a:r>
              <a:rPr sz="4400" b="1" spc="65" dirty="0">
                <a:latin typeface="Calibri"/>
                <a:cs typeface="Calibri"/>
              </a:rPr>
              <a:t>Neural</a:t>
            </a:r>
            <a:r>
              <a:rPr sz="4400" b="1" spc="-175" dirty="0">
                <a:latin typeface="Calibri"/>
                <a:cs typeface="Calibri"/>
              </a:rPr>
              <a:t> </a:t>
            </a:r>
            <a:r>
              <a:rPr sz="4400" b="1" spc="-10" dirty="0">
                <a:latin typeface="Calibri"/>
                <a:cs typeface="Calibri"/>
              </a:rPr>
              <a:t>Networks </a:t>
            </a:r>
            <a:r>
              <a:rPr sz="4400" b="1" spc="-1150" dirty="0">
                <a:latin typeface="Calibri"/>
                <a:cs typeface="Calibri"/>
              </a:rPr>
              <a:t> </a:t>
            </a:r>
            <a:r>
              <a:rPr sz="4400" b="1" spc="145" dirty="0">
                <a:latin typeface="Calibri"/>
                <a:cs typeface="Calibri"/>
              </a:rPr>
              <a:t>Training</a:t>
            </a:r>
            <a:r>
              <a:rPr sz="4400" b="1" spc="-185" dirty="0">
                <a:latin typeface="Calibri"/>
                <a:cs typeface="Calibri"/>
              </a:rPr>
              <a:t> </a:t>
            </a:r>
            <a:r>
              <a:rPr sz="4400" b="1" spc="70" dirty="0">
                <a:latin typeface="Calibri"/>
                <a:cs typeface="Calibri"/>
              </a:rPr>
              <a:t>CNN</a:t>
            </a:r>
            <a:r>
              <a:rPr sz="4400" b="1" spc="-180" dirty="0">
                <a:latin typeface="Calibri"/>
                <a:cs typeface="Calibri"/>
              </a:rPr>
              <a:t> </a:t>
            </a:r>
            <a:r>
              <a:rPr sz="4400" b="1" spc="35" dirty="0">
                <a:latin typeface="Calibri"/>
                <a:cs typeface="Calibri"/>
              </a:rPr>
              <a:t>With</a:t>
            </a:r>
            <a:r>
              <a:rPr sz="4400" b="1" spc="-180" dirty="0">
                <a:latin typeface="Calibri"/>
                <a:cs typeface="Calibri"/>
              </a:rPr>
              <a:t> </a:t>
            </a:r>
            <a:r>
              <a:rPr sz="4400" b="1" spc="25" dirty="0">
                <a:latin typeface="Calibri"/>
                <a:cs typeface="Calibri"/>
              </a:rPr>
              <a:t>Dermatology</a:t>
            </a:r>
            <a:r>
              <a:rPr sz="4400" b="1" spc="-185" dirty="0">
                <a:latin typeface="Calibri"/>
                <a:cs typeface="Calibri"/>
              </a:rPr>
              <a:t> </a:t>
            </a:r>
            <a:r>
              <a:rPr sz="4400" b="1" spc="15" dirty="0">
                <a:latin typeface="Calibri"/>
                <a:cs typeface="Calibri"/>
              </a:rPr>
              <a:t>Data</a:t>
            </a:r>
            <a:endParaRPr sz="4400" dirty="0">
              <a:latin typeface="Calibri"/>
              <a:cs typeface="Calibri"/>
            </a:endParaRPr>
          </a:p>
          <a:p>
            <a:pPr marL="12700">
              <a:lnSpc>
                <a:spcPts val="6015"/>
              </a:lnSpc>
            </a:pPr>
            <a:r>
              <a:rPr sz="4400" b="1" spc="70" dirty="0">
                <a:latin typeface="Calibri"/>
                <a:cs typeface="Calibri"/>
              </a:rPr>
              <a:t>CNN</a:t>
            </a:r>
            <a:r>
              <a:rPr sz="4400" b="1" spc="-180" dirty="0">
                <a:latin typeface="Calibri"/>
                <a:cs typeface="Calibri"/>
              </a:rPr>
              <a:t> </a:t>
            </a:r>
            <a:r>
              <a:rPr sz="4400" b="1" spc="-135" dirty="0">
                <a:latin typeface="Calibri"/>
                <a:cs typeface="Calibri"/>
              </a:rPr>
              <a:t>vs.</a:t>
            </a:r>
            <a:r>
              <a:rPr sz="4400" b="1" spc="-175" dirty="0">
                <a:latin typeface="Calibri"/>
                <a:cs typeface="Calibri"/>
              </a:rPr>
              <a:t> </a:t>
            </a:r>
            <a:r>
              <a:rPr sz="4400" b="1" spc="85" dirty="0">
                <a:latin typeface="Calibri"/>
                <a:cs typeface="Calibri"/>
              </a:rPr>
              <a:t>Human</a:t>
            </a:r>
            <a:r>
              <a:rPr sz="4400" b="1" spc="-180" dirty="0">
                <a:latin typeface="Calibri"/>
                <a:cs typeface="Calibri"/>
              </a:rPr>
              <a:t> </a:t>
            </a:r>
            <a:r>
              <a:rPr sz="4400" b="1" spc="40" dirty="0">
                <a:latin typeface="Calibri"/>
                <a:cs typeface="Calibri"/>
              </a:rPr>
              <a:t>Dermatologists</a:t>
            </a:r>
            <a:endParaRPr sz="4400" dirty="0">
              <a:latin typeface="Calibri"/>
              <a:cs typeface="Calibri"/>
            </a:endParaRPr>
          </a:p>
          <a:p>
            <a:pPr marL="12700" marR="5080" indent="131445">
              <a:lnSpc>
                <a:spcPts val="6150"/>
              </a:lnSpc>
              <a:spcBef>
                <a:spcPts val="275"/>
              </a:spcBef>
            </a:pPr>
            <a:r>
              <a:rPr sz="4400" b="1" spc="100" dirty="0">
                <a:latin typeface="Calibri"/>
                <a:cs typeface="Calibri"/>
              </a:rPr>
              <a:t>Future</a:t>
            </a:r>
            <a:r>
              <a:rPr sz="4400" b="1" spc="-185" dirty="0">
                <a:latin typeface="Calibri"/>
                <a:cs typeface="Calibri"/>
              </a:rPr>
              <a:t> </a:t>
            </a:r>
            <a:r>
              <a:rPr sz="4400" b="1" spc="90" dirty="0">
                <a:latin typeface="Calibri"/>
                <a:cs typeface="Calibri"/>
              </a:rPr>
              <a:t>Applications</a:t>
            </a:r>
            <a:r>
              <a:rPr sz="4400" b="1" spc="-185" dirty="0">
                <a:latin typeface="Calibri"/>
                <a:cs typeface="Calibri"/>
              </a:rPr>
              <a:t> </a:t>
            </a:r>
            <a:r>
              <a:rPr sz="4400" b="1" spc="90" dirty="0">
                <a:latin typeface="Calibri"/>
                <a:cs typeface="Calibri"/>
              </a:rPr>
              <a:t>Of</a:t>
            </a:r>
            <a:r>
              <a:rPr sz="4400" b="1" spc="-180" dirty="0">
                <a:latin typeface="Calibri"/>
                <a:cs typeface="Calibri"/>
              </a:rPr>
              <a:t> </a:t>
            </a:r>
            <a:r>
              <a:rPr sz="4400" b="1" spc="70" dirty="0">
                <a:latin typeface="Calibri"/>
                <a:cs typeface="Calibri"/>
              </a:rPr>
              <a:t>CNN</a:t>
            </a:r>
            <a:r>
              <a:rPr sz="4400" b="1" spc="-185" dirty="0">
                <a:latin typeface="Calibri"/>
                <a:cs typeface="Calibri"/>
              </a:rPr>
              <a:t> </a:t>
            </a:r>
            <a:r>
              <a:rPr sz="4400" b="1" spc="140" dirty="0">
                <a:latin typeface="Calibri"/>
                <a:cs typeface="Calibri"/>
              </a:rPr>
              <a:t>in</a:t>
            </a:r>
            <a:r>
              <a:rPr sz="4400" b="1" spc="-185" dirty="0">
                <a:latin typeface="Calibri"/>
                <a:cs typeface="Calibri"/>
              </a:rPr>
              <a:t> </a:t>
            </a:r>
            <a:r>
              <a:rPr sz="4400" b="1" spc="25" dirty="0">
                <a:latin typeface="Calibri"/>
                <a:cs typeface="Calibri"/>
              </a:rPr>
              <a:t>Dermatology </a:t>
            </a:r>
            <a:r>
              <a:rPr sz="4400" b="1" spc="-1150" dirty="0">
                <a:latin typeface="Calibri"/>
                <a:cs typeface="Calibri"/>
              </a:rPr>
              <a:t> </a:t>
            </a:r>
            <a:r>
              <a:rPr sz="4400" b="1" spc="114" dirty="0">
                <a:latin typeface="Calibri"/>
                <a:cs typeface="Calibri"/>
              </a:rPr>
              <a:t>Enhancing</a:t>
            </a:r>
            <a:r>
              <a:rPr sz="4400" b="1" spc="-185" dirty="0">
                <a:latin typeface="Calibri"/>
                <a:cs typeface="Calibri"/>
              </a:rPr>
              <a:t> </a:t>
            </a:r>
            <a:r>
              <a:rPr sz="4400" b="1" spc="40" dirty="0">
                <a:latin typeface="Calibri"/>
                <a:cs typeface="Calibri"/>
              </a:rPr>
              <a:t>Acess</a:t>
            </a:r>
            <a:r>
              <a:rPr sz="4400" b="1" spc="-180" dirty="0">
                <a:latin typeface="Calibri"/>
                <a:cs typeface="Calibri"/>
              </a:rPr>
              <a:t> </a:t>
            </a:r>
            <a:r>
              <a:rPr sz="4400" b="1" spc="60" dirty="0">
                <a:latin typeface="Calibri"/>
                <a:cs typeface="Calibri"/>
              </a:rPr>
              <a:t>To</a:t>
            </a:r>
            <a:r>
              <a:rPr sz="4400" b="1" spc="-185" dirty="0">
                <a:latin typeface="Calibri"/>
                <a:cs typeface="Calibri"/>
              </a:rPr>
              <a:t> </a:t>
            </a:r>
            <a:r>
              <a:rPr sz="4400" b="1" spc="25" dirty="0">
                <a:latin typeface="Calibri"/>
                <a:cs typeface="Calibri"/>
              </a:rPr>
              <a:t>Dermatology</a:t>
            </a:r>
            <a:r>
              <a:rPr sz="4400" b="1" spc="-180" dirty="0">
                <a:latin typeface="Calibri"/>
                <a:cs typeface="Calibri"/>
              </a:rPr>
              <a:t> </a:t>
            </a:r>
            <a:r>
              <a:rPr sz="4400" b="1" spc="90" dirty="0">
                <a:latin typeface="Calibri"/>
                <a:cs typeface="Calibri"/>
              </a:rPr>
              <a:t>Care</a:t>
            </a:r>
            <a:endParaRPr sz="4400" dirty="0">
              <a:latin typeface="Calibri"/>
              <a:cs typeface="Calibri"/>
            </a:endParaRPr>
          </a:p>
          <a:p>
            <a:pPr marL="12700" marR="1856105">
              <a:lnSpc>
                <a:spcPts val="6230"/>
              </a:lnSpc>
            </a:pPr>
            <a:r>
              <a:rPr sz="4400" b="1" spc="45" dirty="0">
                <a:latin typeface="Calibri"/>
                <a:cs typeface="Calibri"/>
              </a:rPr>
              <a:t>The</a:t>
            </a:r>
            <a:r>
              <a:rPr sz="4400" b="1" spc="-190" dirty="0">
                <a:latin typeface="Calibri"/>
                <a:cs typeface="Calibri"/>
              </a:rPr>
              <a:t> </a:t>
            </a:r>
            <a:r>
              <a:rPr sz="4400" b="1" spc="100" dirty="0">
                <a:latin typeface="Calibri"/>
                <a:cs typeface="Calibri"/>
              </a:rPr>
              <a:t>Future</a:t>
            </a:r>
            <a:r>
              <a:rPr sz="4400" b="1" spc="-185" dirty="0">
                <a:latin typeface="Calibri"/>
                <a:cs typeface="Calibri"/>
              </a:rPr>
              <a:t> </a:t>
            </a:r>
            <a:r>
              <a:rPr sz="4400" b="1" spc="90" dirty="0">
                <a:latin typeface="Calibri"/>
                <a:cs typeface="Calibri"/>
              </a:rPr>
              <a:t>Of</a:t>
            </a:r>
            <a:r>
              <a:rPr sz="4400" b="1" spc="-185" dirty="0">
                <a:latin typeface="Calibri"/>
                <a:cs typeface="Calibri"/>
              </a:rPr>
              <a:t> </a:t>
            </a:r>
            <a:r>
              <a:rPr sz="4400" b="1" spc="25" dirty="0">
                <a:latin typeface="Calibri"/>
                <a:cs typeface="Calibri"/>
              </a:rPr>
              <a:t>Dermatology</a:t>
            </a:r>
            <a:r>
              <a:rPr sz="4400" b="1" spc="-190" dirty="0">
                <a:latin typeface="Calibri"/>
                <a:cs typeface="Calibri"/>
              </a:rPr>
              <a:t> </a:t>
            </a:r>
            <a:r>
              <a:rPr sz="4400" b="1" spc="70" dirty="0">
                <a:latin typeface="Calibri"/>
                <a:cs typeface="Calibri"/>
              </a:rPr>
              <a:t>Diagnosis </a:t>
            </a:r>
            <a:r>
              <a:rPr sz="4400" b="1" spc="-1145" dirty="0">
                <a:latin typeface="Calibri"/>
                <a:cs typeface="Calibri"/>
              </a:rPr>
              <a:t> </a:t>
            </a:r>
            <a:r>
              <a:rPr sz="4400" b="1" spc="95" dirty="0">
                <a:latin typeface="Calibri"/>
                <a:cs typeface="Calibri"/>
              </a:rPr>
              <a:t>Conclusion</a:t>
            </a:r>
            <a:endParaRPr sz="44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5187810" y="4365955"/>
            <a:ext cx="3857447" cy="343801"/>
          </a:xfrm>
          <a:prstGeom prst="rect">
            <a:avLst/>
          </a:prstGeom>
        </p:spPr>
      </p:pic>
      <p:sp>
        <p:nvSpPr>
          <p:cNvPr id="9" name="object 9"/>
          <p:cNvSpPr txBox="1"/>
          <p:nvPr/>
        </p:nvSpPr>
        <p:spPr>
          <a:xfrm>
            <a:off x="1612747" y="3429749"/>
            <a:ext cx="7515859" cy="2150745"/>
          </a:xfrm>
          <a:prstGeom prst="rect">
            <a:avLst/>
          </a:prstGeom>
        </p:spPr>
        <p:txBody>
          <a:bodyPr vert="horz" wrap="square" lIns="0" tIns="10160" rIns="0" bIns="0" rtlCol="0">
            <a:spAutoFit/>
          </a:bodyPr>
          <a:lstStyle/>
          <a:p>
            <a:pPr marL="12700" marR="5080">
              <a:lnSpc>
                <a:spcPct val="100800"/>
              </a:lnSpc>
              <a:spcBef>
                <a:spcPts val="80"/>
              </a:spcBef>
            </a:pPr>
            <a:r>
              <a:rPr sz="2750" spc="-335"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95" dirty="0">
                <a:solidFill>
                  <a:srgbClr val="332C2C"/>
                </a:solidFill>
                <a:latin typeface="Verdana"/>
                <a:cs typeface="Verdana"/>
              </a:rPr>
              <a:t>s</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420" dirty="0">
                <a:solidFill>
                  <a:srgbClr val="332C2C"/>
                </a:solidFill>
                <a:latin typeface="Verdana"/>
                <a:cs typeface="Verdana"/>
              </a:rPr>
              <a:t>,</a:t>
            </a:r>
            <a:r>
              <a:rPr sz="2750" spc="-250" dirty="0">
                <a:solidFill>
                  <a:srgbClr val="332C2C"/>
                </a:solidFill>
                <a:latin typeface="Verdana"/>
                <a:cs typeface="Verdana"/>
              </a:rPr>
              <a:t> </a:t>
            </a:r>
            <a:r>
              <a:rPr sz="2750" spc="125" dirty="0">
                <a:solidFill>
                  <a:srgbClr val="332C2C"/>
                </a:solidFill>
                <a:latin typeface="Verdana"/>
                <a:cs typeface="Verdana"/>
              </a:rPr>
              <a:t>w</a:t>
            </a:r>
            <a:r>
              <a:rPr sz="2750" spc="25" dirty="0">
                <a:solidFill>
                  <a:srgbClr val="332C2C"/>
                </a:solidFill>
                <a:latin typeface="Verdana"/>
                <a:cs typeface="Verdana"/>
              </a:rPr>
              <a:t>e</a:t>
            </a:r>
            <a:r>
              <a:rPr sz="2750" spc="-250" dirty="0">
                <a:solidFill>
                  <a:srgbClr val="332C2C"/>
                </a:solidFill>
                <a:latin typeface="Verdana"/>
                <a:cs typeface="Verdana"/>
              </a:rPr>
              <a:t> </a:t>
            </a:r>
            <a:r>
              <a:rPr sz="2750" spc="165" dirty="0">
                <a:solidFill>
                  <a:srgbClr val="332C2C"/>
                </a:solidFill>
                <a:latin typeface="Verdana"/>
                <a:cs typeface="Verdana"/>
              </a:rPr>
              <a:t>w</a:t>
            </a:r>
            <a:r>
              <a:rPr sz="2750" spc="-20" dirty="0">
                <a:solidFill>
                  <a:srgbClr val="332C2C"/>
                </a:solidFill>
                <a:latin typeface="Verdana"/>
                <a:cs typeface="Verdana"/>
              </a:rPr>
              <a:t>il</a:t>
            </a:r>
            <a:r>
              <a:rPr sz="2750" spc="-15" dirty="0">
                <a:solidFill>
                  <a:srgbClr val="332C2C"/>
                </a:solidFill>
                <a:latin typeface="Verdana"/>
                <a:cs typeface="Verdana"/>
              </a:rPr>
              <a:t>l</a:t>
            </a:r>
            <a:r>
              <a:rPr sz="2750" spc="-250" dirty="0">
                <a:solidFill>
                  <a:srgbClr val="332C2C"/>
                </a:solidFill>
                <a:latin typeface="Verdana"/>
                <a:cs typeface="Verdana"/>
              </a:rPr>
              <a:t> </a:t>
            </a:r>
            <a:r>
              <a:rPr sz="2750" spc="-20" dirty="0">
                <a:solidFill>
                  <a:srgbClr val="332C2C"/>
                </a:solidFill>
                <a:latin typeface="Verdana"/>
                <a:cs typeface="Verdana"/>
              </a:rPr>
              <a:t>e</a:t>
            </a:r>
            <a:r>
              <a:rPr sz="2750" spc="-165" dirty="0">
                <a:solidFill>
                  <a:srgbClr val="332C2C"/>
                </a:solidFill>
                <a:latin typeface="Verdana"/>
                <a:cs typeface="Verdana"/>
              </a:rPr>
              <a:t>x</a:t>
            </a:r>
            <a:r>
              <a:rPr sz="2750" spc="145" dirty="0">
                <a:solidFill>
                  <a:srgbClr val="332C2C"/>
                </a:solidFill>
                <a:latin typeface="Verdana"/>
                <a:cs typeface="Verdana"/>
              </a:rPr>
              <a:t>p</a:t>
            </a:r>
            <a:r>
              <a:rPr sz="2750" spc="-20" dirty="0">
                <a:solidFill>
                  <a:srgbClr val="332C2C"/>
                </a:solidFill>
                <a:latin typeface="Verdana"/>
                <a:cs typeface="Verdana"/>
              </a:rPr>
              <a:t>l</a:t>
            </a:r>
            <a:r>
              <a:rPr sz="2750" spc="50" dirty="0">
                <a:solidFill>
                  <a:srgbClr val="332C2C"/>
                </a:solidFill>
                <a:latin typeface="Verdana"/>
                <a:cs typeface="Verdana"/>
              </a:rPr>
              <a:t>o</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15" dirty="0">
                <a:solidFill>
                  <a:srgbClr val="332C2C"/>
                </a:solidFill>
                <a:latin typeface="Verdana"/>
                <a:cs typeface="Verdana"/>
              </a:rPr>
              <a:t>e  </a:t>
            </a:r>
            <a:r>
              <a:rPr sz="2850" i="1" spc="-155" dirty="0">
                <a:solidFill>
                  <a:srgbClr val="332C2C"/>
                </a:solidFill>
                <a:latin typeface="Verdana"/>
                <a:cs typeface="Verdana"/>
              </a:rPr>
              <a:t>r</a:t>
            </a:r>
            <a:r>
              <a:rPr sz="2850" i="1" spc="-65" dirty="0">
                <a:solidFill>
                  <a:srgbClr val="332C2C"/>
                </a:solidFill>
                <a:latin typeface="Verdana"/>
                <a:cs typeface="Verdana"/>
              </a:rPr>
              <a:t>e</a:t>
            </a:r>
            <a:r>
              <a:rPr sz="2850" i="1" spc="-240" dirty="0">
                <a:solidFill>
                  <a:srgbClr val="332C2C"/>
                </a:solidFill>
                <a:latin typeface="Verdana"/>
                <a:cs typeface="Verdana"/>
              </a:rPr>
              <a:t>v</a:t>
            </a:r>
            <a:r>
              <a:rPr sz="2850" i="1" spc="-10" dirty="0">
                <a:solidFill>
                  <a:srgbClr val="332C2C"/>
                </a:solidFill>
                <a:latin typeface="Verdana"/>
                <a:cs typeface="Verdana"/>
              </a:rPr>
              <a:t>o</a:t>
            </a:r>
            <a:r>
              <a:rPr sz="2850" i="1" spc="-50" dirty="0">
                <a:solidFill>
                  <a:srgbClr val="332C2C"/>
                </a:solidFill>
                <a:latin typeface="Verdana"/>
                <a:cs typeface="Verdana"/>
              </a:rPr>
              <a:t>l</a:t>
            </a:r>
            <a:r>
              <a:rPr sz="2850" i="1" spc="40" dirty="0">
                <a:solidFill>
                  <a:srgbClr val="332C2C"/>
                </a:solidFill>
                <a:latin typeface="Verdana"/>
                <a:cs typeface="Verdana"/>
              </a:rPr>
              <a:t>u</a:t>
            </a:r>
            <a:r>
              <a:rPr sz="2850" i="1" spc="-10" dirty="0">
                <a:solidFill>
                  <a:srgbClr val="332C2C"/>
                </a:solidFill>
                <a:latin typeface="Verdana"/>
                <a:cs typeface="Verdana"/>
              </a:rPr>
              <a:t>t</a:t>
            </a:r>
            <a:r>
              <a:rPr sz="2850" i="1" spc="-50" dirty="0">
                <a:solidFill>
                  <a:srgbClr val="332C2C"/>
                </a:solidFill>
                <a:latin typeface="Verdana"/>
                <a:cs typeface="Verdana"/>
              </a:rPr>
              <a:t>i</a:t>
            </a:r>
            <a:r>
              <a:rPr sz="2850" i="1" spc="-10" dirty="0">
                <a:solidFill>
                  <a:srgbClr val="332C2C"/>
                </a:solidFill>
                <a:latin typeface="Verdana"/>
                <a:cs typeface="Verdana"/>
              </a:rPr>
              <a:t>o</a:t>
            </a:r>
            <a:r>
              <a:rPr sz="2850" i="1" spc="50" dirty="0">
                <a:solidFill>
                  <a:srgbClr val="332C2C"/>
                </a:solidFill>
                <a:latin typeface="Verdana"/>
                <a:cs typeface="Verdana"/>
              </a:rPr>
              <a:t>n</a:t>
            </a:r>
            <a:r>
              <a:rPr sz="2850" i="1" spc="-95" dirty="0">
                <a:solidFill>
                  <a:srgbClr val="332C2C"/>
                </a:solidFill>
                <a:latin typeface="Verdana"/>
                <a:cs typeface="Verdana"/>
              </a:rPr>
              <a:t>a</a:t>
            </a:r>
            <a:r>
              <a:rPr sz="2850" i="1" spc="-75" dirty="0">
                <a:solidFill>
                  <a:srgbClr val="332C2C"/>
                </a:solidFill>
                <a:latin typeface="Verdana"/>
                <a:cs typeface="Verdana"/>
              </a:rPr>
              <a:t>r</a:t>
            </a:r>
            <a:r>
              <a:rPr sz="2850" i="1" spc="-195" dirty="0">
                <a:solidFill>
                  <a:srgbClr val="332C2C"/>
                </a:solidFill>
                <a:latin typeface="Verdana"/>
                <a:cs typeface="Verdana"/>
              </a:rPr>
              <a:t>y</a:t>
            </a:r>
            <a:r>
              <a:rPr sz="2850" i="1" spc="-285" dirty="0">
                <a:solidFill>
                  <a:srgbClr val="332C2C"/>
                </a:solidFill>
                <a:latin typeface="Verdana"/>
                <a:cs typeface="Verdana"/>
              </a:rPr>
              <a:t> </a:t>
            </a:r>
            <a:r>
              <a:rPr sz="2850" i="1" spc="-50" dirty="0">
                <a:solidFill>
                  <a:srgbClr val="332C2C"/>
                </a:solidFill>
                <a:latin typeface="Verdana"/>
                <a:cs typeface="Verdana"/>
              </a:rPr>
              <a:t>i</a:t>
            </a:r>
            <a:r>
              <a:rPr sz="2850" i="1" spc="145" dirty="0">
                <a:solidFill>
                  <a:srgbClr val="332C2C"/>
                </a:solidFill>
                <a:latin typeface="Verdana"/>
                <a:cs typeface="Verdana"/>
              </a:rPr>
              <a:t>m</a:t>
            </a:r>
            <a:r>
              <a:rPr sz="2850" i="1" spc="80" dirty="0">
                <a:solidFill>
                  <a:srgbClr val="332C2C"/>
                </a:solidFill>
                <a:latin typeface="Verdana"/>
                <a:cs typeface="Verdana"/>
              </a:rPr>
              <a:t>p</a:t>
            </a:r>
            <a:r>
              <a:rPr sz="2850" i="1" spc="-95" dirty="0">
                <a:solidFill>
                  <a:srgbClr val="332C2C"/>
                </a:solidFill>
                <a:latin typeface="Verdana"/>
                <a:cs typeface="Verdana"/>
              </a:rPr>
              <a:t>a</a:t>
            </a:r>
            <a:r>
              <a:rPr sz="2850" i="1" spc="80" dirty="0">
                <a:solidFill>
                  <a:srgbClr val="332C2C"/>
                </a:solidFill>
                <a:latin typeface="Verdana"/>
                <a:cs typeface="Verdana"/>
              </a:rPr>
              <a:t>c</a:t>
            </a:r>
            <a:r>
              <a:rPr sz="2850" i="1" spc="-5" dirty="0">
                <a:solidFill>
                  <a:srgbClr val="332C2C"/>
                </a:solidFill>
                <a:latin typeface="Verdana"/>
                <a:cs typeface="Verdana"/>
              </a:rPr>
              <a:t>t</a:t>
            </a:r>
            <a:r>
              <a:rPr sz="2850" i="1" spc="-28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5" dirty="0">
                <a:solidFill>
                  <a:srgbClr val="332C2C"/>
                </a:solidFill>
                <a:latin typeface="Verdana"/>
                <a:cs typeface="Verdana"/>
              </a:rPr>
              <a:t>C</a:t>
            </a:r>
            <a:r>
              <a:rPr sz="2750" spc="50" dirty="0">
                <a:solidFill>
                  <a:srgbClr val="332C2C"/>
                </a:solidFill>
                <a:latin typeface="Verdana"/>
                <a:cs typeface="Verdana"/>
              </a:rPr>
              <a:t>o</a:t>
            </a:r>
            <a:r>
              <a:rPr sz="2750" spc="90" dirty="0">
                <a:solidFill>
                  <a:srgbClr val="332C2C"/>
                </a:solidFill>
                <a:latin typeface="Verdana"/>
                <a:cs typeface="Verdana"/>
              </a:rPr>
              <a:t>n</a:t>
            </a:r>
            <a:r>
              <a:rPr sz="2750" spc="-180" dirty="0">
                <a:solidFill>
                  <a:srgbClr val="332C2C"/>
                </a:solidFill>
                <a:latin typeface="Verdana"/>
                <a:cs typeface="Verdana"/>
              </a:rPr>
              <a:t>v</a:t>
            </a:r>
            <a:r>
              <a:rPr sz="2750" spc="50" dirty="0">
                <a:solidFill>
                  <a:srgbClr val="332C2C"/>
                </a:solidFill>
                <a:latin typeface="Verdana"/>
                <a:cs typeface="Verdana"/>
              </a:rPr>
              <a:t>o</a:t>
            </a:r>
            <a:r>
              <a:rPr sz="2750" spc="-20" dirty="0">
                <a:solidFill>
                  <a:srgbClr val="332C2C"/>
                </a:solidFill>
                <a:latin typeface="Verdana"/>
                <a:cs typeface="Verdana"/>
              </a:rPr>
              <a:t>l</a:t>
            </a:r>
            <a:r>
              <a:rPr sz="2750" spc="105" dirty="0">
                <a:solidFill>
                  <a:srgbClr val="332C2C"/>
                </a:solidFill>
                <a:latin typeface="Verdana"/>
                <a:cs typeface="Verdana"/>
              </a:rPr>
              <a:t>u</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35" dirty="0">
                <a:solidFill>
                  <a:srgbClr val="332C2C"/>
                </a:solidFill>
                <a:latin typeface="Verdana"/>
                <a:cs typeface="Verdana"/>
              </a:rPr>
              <a:t>a</a:t>
            </a:r>
            <a:r>
              <a:rPr sz="2750" spc="-20" dirty="0">
                <a:solidFill>
                  <a:srgbClr val="332C2C"/>
                </a:solidFill>
                <a:latin typeface="Verdana"/>
                <a:cs typeface="Verdana"/>
              </a:rPr>
              <a:t>l  </a:t>
            </a:r>
            <a:r>
              <a:rPr sz="2750" spc="175" dirty="0">
                <a:solidFill>
                  <a:srgbClr val="332C2C"/>
                </a:solidFill>
                <a:latin typeface="Verdana"/>
                <a:cs typeface="Verdana"/>
              </a:rPr>
              <a:t>N</a:t>
            </a:r>
            <a:r>
              <a:rPr sz="2750" spc="20" dirty="0">
                <a:solidFill>
                  <a:srgbClr val="332C2C"/>
                </a:solidFill>
                <a:latin typeface="Verdana"/>
                <a:cs typeface="Verdana"/>
              </a:rPr>
              <a:t>e</a:t>
            </a:r>
            <a:r>
              <a:rPr sz="2750" spc="105" dirty="0">
                <a:solidFill>
                  <a:srgbClr val="332C2C"/>
                </a:solidFill>
                <a:latin typeface="Verdana"/>
                <a:cs typeface="Verdana"/>
              </a:rPr>
              <a:t>u</a:t>
            </a:r>
            <a:r>
              <a:rPr sz="2750" spc="-200" dirty="0">
                <a:solidFill>
                  <a:srgbClr val="332C2C"/>
                </a:solidFill>
                <a:latin typeface="Verdana"/>
                <a:cs typeface="Verdana"/>
              </a:rPr>
              <a:t>r</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175" dirty="0">
                <a:solidFill>
                  <a:srgbClr val="332C2C"/>
                </a:solidFill>
                <a:latin typeface="Verdana"/>
                <a:cs typeface="Verdana"/>
              </a:rPr>
              <a:t>N</a:t>
            </a:r>
            <a:r>
              <a:rPr sz="2750" spc="20" dirty="0">
                <a:solidFill>
                  <a:srgbClr val="332C2C"/>
                </a:solidFill>
                <a:latin typeface="Verdana"/>
                <a:cs typeface="Verdana"/>
              </a:rPr>
              <a:t>e</a:t>
            </a:r>
            <a:r>
              <a:rPr sz="2750" spc="5" dirty="0">
                <a:solidFill>
                  <a:srgbClr val="332C2C"/>
                </a:solidFill>
                <a:latin typeface="Verdana"/>
                <a:cs typeface="Verdana"/>
              </a:rPr>
              <a:t>t</a:t>
            </a:r>
            <a:r>
              <a:rPr sz="2750" spc="125" dirty="0">
                <a:solidFill>
                  <a:srgbClr val="332C2C"/>
                </a:solidFill>
                <a:latin typeface="Verdana"/>
                <a:cs typeface="Verdana"/>
              </a:rPr>
              <a:t>w</a:t>
            </a:r>
            <a:r>
              <a:rPr sz="2750" spc="50" dirty="0">
                <a:solidFill>
                  <a:srgbClr val="332C2C"/>
                </a:solidFill>
                <a:latin typeface="Verdana"/>
                <a:cs typeface="Verdana"/>
              </a:rPr>
              <a:t>o</a:t>
            </a:r>
            <a:r>
              <a:rPr sz="2750" spc="-95" dirty="0">
                <a:solidFill>
                  <a:srgbClr val="332C2C"/>
                </a:solidFill>
                <a:latin typeface="Verdana"/>
                <a:cs typeface="Verdana"/>
              </a:rPr>
              <a:t>r</a:t>
            </a:r>
            <a:r>
              <a:rPr sz="2750" spc="-20" dirty="0">
                <a:solidFill>
                  <a:srgbClr val="332C2C"/>
                </a:solidFill>
                <a:latin typeface="Verdana"/>
                <a:cs typeface="Verdana"/>
              </a:rPr>
              <a:t>k</a:t>
            </a:r>
            <a:r>
              <a:rPr sz="2750" spc="-90" dirty="0">
                <a:solidFill>
                  <a:srgbClr val="332C2C"/>
                </a:solidFill>
                <a:latin typeface="Verdana"/>
                <a:cs typeface="Verdana"/>
              </a:rPr>
              <a:t>s</a:t>
            </a:r>
            <a:r>
              <a:rPr sz="2750" spc="-250" dirty="0">
                <a:solidFill>
                  <a:srgbClr val="332C2C"/>
                </a:solidFill>
                <a:latin typeface="Verdana"/>
                <a:cs typeface="Verdana"/>
              </a:rPr>
              <a:t> </a:t>
            </a:r>
            <a:r>
              <a:rPr sz="2750" spc="50" dirty="0">
                <a:solidFill>
                  <a:srgbClr val="332C2C"/>
                </a:solidFill>
                <a:latin typeface="Verdana"/>
                <a:cs typeface="Verdana"/>
              </a:rPr>
              <a:t>o</a:t>
            </a:r>
            <a:r>
              <a:rPr sz="2750" spc="120" dirty="0">
                <a:solidFill>
                  <a:srgbClr val="332C2C"/>
                </a:solidFill>
                <a:latin typeface="Verdana"/>
                <a:cs typeface="Verdana"/>
              </a:rPr>
              <a:t>n</a:t>
            </a:r>
            <a:r>
              <a:rPr sz="2750" spc="-245" dirty="0">
                <a:solidFill>
                  <a:srgbClr val="332C2C"/>
                </a:solidFill>
                <a:latin typeface="Verdana"/>
                <a:cs typeface="Verdana"/>
              </a:rPr>
              <a:t> </a:t>
            </a:r>
            <a:r>
              <a:rPr lang="en-US" sz="2750" spc="-95" dirty="0">
                <a:solidFill>
                  <a:srgbClr val="332C2C"/>
                </a:solidFill>
                <a:latin typeface="Verdana"/>
                <a:cs typeface="Verdana"/>
              </a:rPr>
              <a:t>                                   </a:t>
            </a:r>
            <a:r>
              <a:rPr sz="2750" spc="-409" dirty="0">
                <a:solidFill>
                  <a:srgbClr val="332C2C"/>
                </a:solidFill>
                <a:latin typeface="Verdana"/>
                <a:cs typeface="Verdana"/>
              </a:rPr>
              <a:t>.  </a:t>
            </a:r>
            <a:r>
              <a:rPr sz="2750" spc="185" dirty="0">
                <a:solidFill>
                  <a:srgbClr val="332C2C"/>
                </a:solidFill>
                <a:latin typeface="Verdana"/>
                <a:cs typeface="Verdana"/>
              </a:rPr>
              <a:t>W</a:t>
            </a:r>
            <a:r>
              <a:rPr sz="2750" spc="25" dirty="0">
                <a:solidFill>
                  <a:srgbClr val="332C2C"/>
                </a:solidFill>
                <a:latin typeface="Verdana"/>
                <a:cs typeface="Verdana"/>
              </a:rPr>
              <a:t>e</a:t>
            </a:r>
            <a:r>
              <a:rPr sz="2750" spc="-250" dirty="0">
                <a:solidFill>
                  <a:srgbClr val="332C2C"/>
                </a:solidFill>
                <a:latin typeface="Verdana"/>
                <a:cs typeface="Verdana"/>
              </a:rPr>
              <a:t> </a:t>
            </a:r>
            <a:r>
              <a:rPr sz="2750" spc="165" dirty="0">
                <a:solidFill>
                  <a:srgbClr val="332C2C"/>
                </a:solidFill>
                <a:latin typeface="Verdana"/>
                <a:cs typeface="Verdana"/>
              </a:rPr>
              <a:t>w</a:t>
            </a:r>
            <a:r>
              <a:rPr sz="2750" spc="-20" dirty="0">
                <a:solidFill>
                  <a:srgbClr val="332C2C"/>
                </a:solidFill>
                <a:latin typeface="Verdana"/>
                <a:cs typeface="Verdana"/>
              </a:rPr>
              <a:t>il</a:t>
            </a:r>
            <a:r>
              <a:rPr sz="2750" spc="-15" dirty="0">
                <a:solidFill>
                  <a:srgbClr val="332C2C"/>
                </a:solidFill>
                <a:latin typeface="Verdana"/>
                <a:cs typeface="Verdana"/>
              </a:rPr>
              <a:t>l</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e</a:t>
            </a:r>
            <a:r>
              <a:rPr sz="2750" spc="-20" dirty="0">
                <a:solidFill>
                  <a:srgbClr val="332C2C"/>
                </a:solidFill>
                <a:latin typeface="Verdana"/>
                <a:cs typeface="Verdana"/>
              </a:rPr>
              <a:t>l</a:t>
            </a:r>
            <a:r>
              <a:rPr sz="2750" spc="-180" dirty="0">
                <a:solidFill>
                  <a:srgbClr val="332C2C"/>
                </a:solidFill>
                <a:latin typeface="Verdana"/>
                <a:cs typeface="Verdana"/>
              </a:rPr>
              <a:t>v</a:t>
            </a:r>
            <a:r>
              <a:rPr sz="2750" spc="25" dirty="0">
                <a:solidFill>
                  <a:srgbClr val="332C2C"/>
                </a:solidFill>
                <a:latin typeface="Verdana"/>
                <a:cs typeface="Verdana"/>
              </a:rPr>
              <a:t>e</a:t>
            </a:r>
            <a:r>
              <a:rPr sz="2750" spc="-250" dirty="0">
                <a:solidFill>
                  <a:srgbClr val="332C2C"/>
                </a:solidFill>
                <a:latin typeface="Verdana"/>
                <a:cs typeface="Verdana"/>
              </a:rPr>
              <a:t> </a:t>
            </a:r>
            <a:r>
              <a:rPr sz="2750" spc="-20" dirty="0">
                <a:solidFill>
                  <a:srgbClr val="332C2C"/>
                </a:solidFill>
                <a:latin typeface="Verdana"/>
                <a:cs typeface="Verdana"/>
              </a:rPr>
              <a:t>i</a:t>
            </a:r>
            <a:r>
              <a:rPr sz="2750" spc="114" dirty="0">
                <a:solidFill>
                  <a:srgbClr val="332C2C"/>
                </a:solidFill>
                <a:latin typeface="Verdana"/>
                <a:cs typeface="Verdana"/>
              </a:rPr>
              <a:t>n</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p</a:t>
            </a:r>
            <a:r>
              <a:rPr sz="2750" spc="50" dirty="0">
                <a:solidFill>
                  <a:srgbClr val="332C2C"/>
                </a:solidFill>
                <a:latin typeface="Verdana"/>
                <a:cs typeface="Verdana"/>
              </a:rPr>
              <a:t>o</a:t>
            </a:r>
            <a:r>
              <a:rPr sz="2750" spc="-20" dirty="0">
                <a:solidFill>
                  <a:srgbClr val="332C2C"/>
                </a:solidFill>
                <a:latin typeface="Verdana"/>
                <a:cs typeface="Verdana"/>
              </a:rPr>
              <a:t>t</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20" dirty="0">
                <a:solidFill>
                  <a:srgbClr val="332C2C"/>
                </a:solidFill>
                <a:latin typeface="Verdana"/>
                <a:cs typeface="Verdana"/>
              </a:rPr>
              <a:t>i</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90" dirty="0">
                <a:solidFill>
                  <a:srgbClr val="332C2C"/>
                </a:solidFill>
                <a:latin typeface="Verdana"/>
                <a:cs typeface="Verdana"/>
              </a:rPr>
              <a:t>A</a:t>
            </a:r>
            <a:r>
              <a:rPr sz="2750" spc="-330" dirty="0">
                <a:solidFill>
                  <a:srgbClr val="332C2C"/>
                </a:solidFill>
                <a:latin typeface="Verdana"/>
                <a:cs typeface="Verdana"/>
              </a:rPr>
              <a:t>I</a:t>
            </a:r>
            <a:r>
              <a:rPr sz="2750" spc="-250" dirty="0">
                <a:solidFill>
                  <a:srgbClr val="332C2C"/>
                </a:solidFill>
                <a:latin typeface="Verdana"/>
                <a:cs typeface="Verdana"/>
              </a:rPr>
              <a:t> </a:t>
            </a:r>
            <a:r>
              <a:rPr sz="2750" spc="-20" dirty="0">
                <a:solidFill>
                  <a:srgbClr val="332C2C"/>
                </a:solidFill>
                <a:latin typeface="Verdana"/>
                <a:cs typeface="Verdana"/>
              </a:rPr>
              <a:t>i</a:t>
            </a:r>
            <a:r>
              <a:rPr sz="2750" spc="85" dirty="0">
                <a:solidFill>
                  <a:srgbClr val="332C2C"/>
                </a:solidFill>
                <a:latin typeface="Verdana"/>
                <a:cs typeface="Verdana"/>
              </a:rPr>
              <a:t>n  </a:t>
            </a:r>
            <a:r>
              <a:rPr sz="2750" spc="30" dirty="0">
                <a:solidFill>
                  <a:srgbClr val="332C2C"/>
                </a:solidFill>
                <a:latin typeface="Verdana"/>
                <a:cs typeface="Verdana"/>
              </a:rPr>
              <a:t>t</a:t>
            </a:r>
            <a:r>
              <a:rPr sz="2750" spc="-200" dirty="0">
                <a:solidFill>
                  <a:srgbClr val="332C2C"/>
                </a:solidFill>
                <a:latin typeface="Verdana"/>
                <a:cs typeface="Verdana"/>
              </a:rPr>
              <a:t>r</a:t>
            </a:r>
            <a:r>
              <a:rPr sz="2750" spc="-35" dirty="0">
                <a:solidFill>
                  <a:srgbClr val="332C2C"/>
                </a:solidFill>
                <a:latin typeface="Verdana"/>
                <a:cs typeface="Verdana"/>
              </a:rPr>
              <a:t>a</a:t>
            </a:r>
            <a:r>
              <a:rPr sz="2750" spc="114" dirty="0">
                <a:solidFill>
                  <a:srgbClr val="332C2C"/>
                </a:solidFill>
                <a:latin typeface="Verdana"/>
                <a:cs typeface="Verdana"/>
              </a:rPr>
              <a:t>n</a:t>
            </a:r>
            <a:r>
              <a:rPr sz="2750" spc="-95" dirty="0">
                <a:solidFill>
                  <a:srgbClr val="332C2C"/>
                </a:solidFill>
                <a:latin typeface="Verdana"/>
                <a:cs typeface="Verdana"/>
              </a:rPr>
              <a:t>s</a:t>
            </a:r>
            <a:r>
              <a:rPr sz="2750" spc="-60" dirty="0">
                <a:solidFill>
                  <a:srgbClr val="332C2C"/>
                </a:solidFill>
                <a:latin typeface="Verdana"/>
                <a:cs typeface="Verdana"/>
              </a:rPr>
              <a:t>f</a:t>
            </a:r>
            <a:r>
              <a:rPr sz="2750" spc="50" dirty="0">
                <a:solidFill>
                  <a:srgbClr val="332C2C"/>
                </a:solidFill>
                <a:latin typeface="Verdana"/>
                <a:cs typeface="Verdana"/>
              </a:rPr>
              <a:t>o</a:t>
            </a:r>
            <a:r>
              <a:rPr sz="2750" spc="-95" dirty="0">
                <a:solidFill>
                  <a:srgbClr val="332C2C"/>
                </a:solidFill>
                <a:latin typeface="Verdana"/>
                <a:cs typeface="Verdana"/>
              </a:rPr>
              <a:t>r</a:t>
            </a:r>
            <a:r>
              <a:rPr sz="2750" spc="240" dirty="0">
                <a:solidFill>
                  <a:srgbClr val="332C2C"/>
                </a:solidFill>
                <a:latin typeface="Verdana"/>
                <a:cs typeface="Verdana"/>
              </a:rPr>
              <a:t>m</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50" dirty="0">
                <a:solidFill>
                  <a:srgbClr val="332C2C"/>
                </a:solidFill>
                <a:latin typeface="Verdana"/>
                <a:cs typeface="Verdana"/>
              </a:rPr>
              <a:t>ﬁ</a:t>
            </a:r>
            <a:r>
              <a:rPr sz="2750" spc="20" dirty="0">
                <a:solidFill>
                  <a:srgbClr val="332C2C"/>
                </a:solidFill>
                <a:latin typeface="Verdana"/>
                <a:cs typeface="Verdana"/>
              </a:rPr>
              <a:t>e</a:t>
            </a:r>
            <a:r>
              <a:rPr sz="2750" spc="-20" dirty="0">
                <a:solidFill>
                  <a:srgbClr val="332C2C"/>
                </a:solidFill>
                <a:latin typeface="Verdana"/>
                <a:cs typeface="Verdana"/>
              </a:rPr>
              <a:t>l</a:t>
            </a:r>
            <a:r>
              <a:rPr sz="2750" spc="150" dirty="0">
                <a:solidFill>
                  <a:srgbClr val="332C2C"/>
                </a:solidFill>
                <a:latin typeface="Verdana"/>
                <a:cs typeface="Verdana"/>
              </a:rPr>
              <a:t>d</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e</a:t>
            </a:r>
            <a:r>
              <a:rPr sz="2750" spc="-95" dirty="0">
                <a:solidFill>
                  <a:srgbClr val="332C2C"/>
                </a:solidFill>
                <a:latin typeface="Verdana"/>
                <a:cs typeface="Verdana"/>
              </a:rPr>
              <a:t>r</a:t>
            </a:r>
            <a:r>
              <a:rPr sz="2750" spc="240" dirty="0">
                <a:solidFill>
                  <a:srgbClr val="332C2C"/>
                </a:solidFill>
                <a:latin typeface="Verdana"/>
                <a:cs typeface="Verdana"/>
              </a:rPr>
              <a:t>m</a:t>
            </a:r>
            <a:r>
              <a:rPr sz="2750" spc="-35" dirty="0">
                <a:solidFill>
                  <a:srgbClr val="332C2C"/>
                </a:solidFill>
                <a:latin typeface="Verdana"/>
                <a:cs typeface="Verdana"/>
              </a:rPr>
              <a:t>a</a:t>
            </a:r>
            <a:r>
              <a:rPr sz="2750" spc="-20" dirty="0">
                <a:solidFill>
                  <a:srgbClr val="332C2C"/>
                </a:solidFill>
                <a:latin typeface="Verdana"/>
                <a:cs typeface="Verdana"/>
              </a:rPr>
              <a:t>t</a:t>
            </a:r>
            <a:r>
              <a:rPr sz="2750" spc="50" dirty="0">
                <a:solidFill>
                  <a:srgbClr val="332C2C"/>
                </a:solidFill>
                <a:latin typeface="Verdana"/>
                <a:cs typeface="Verdana"/>
              </a:rPr>
              <a:t>o</a:t>
            </a:r>
            <a:r>
              <a:rPr sz="2750" spc="-20" dirty="0">
                <a:solidFill>
                  <a:srgbClr val="332C2C"/>
                </a:solidFill>
                <a:latin typeface="Verdana"/>
                <a:cs typeface="Verdana"/>
              </a:rPr>
              <a:t>l</a:t>
            </a:r>
            <a:r>
              <a:rPr sz="2750" spc="50" dirty="0">
                <a:solidFill>
                  <a:srgbClr val="332C2C"/>
                </a:solidFill>
                <a:latin typeface="Verdana"/>
                <a:cs typeface="Verdana"/>
              </a:rPr>
              <a:t>o</a:t>
            </a:r>
            <a:r>
              <a:rPr sz="2750" spc="165" dirty="0">
                <a:solidFill>
                  <a:srgbClr val="332C2C"/>
                </a:solidFill>
                <a:latin typeface="Verdana"/>
                <a:cs typeface="Verdana"/>
              </a:rPr>
              <a:t>g</a:t>
            </a:r>
            <a:r>
              <a:rPr sz="2750" spc="-229" dirty="0">
                <a:solidFill>
                  <a:srgbClr val="332C2C"/>
                </a:solidFill>
                <a:latin typeface="Verdana"/>
                <a:cs typeface="Verdana"/>
              </a:rPr>
              <a:t>y</a:t>
            </a:r>
            <a:r>
              <a:rPr sz="2750" spc="-420" dirty="0">
                <a:solidFill>
                  <a:srgbClr val="332C2C"/>
                </a:solidFill>
                <a:latin typeface="Verdana"/>
                <a:cs typeface="Verdana"/>
              </a:rPr>
              <a:t>.</a:t>
            </a:r>
            <a:endParaRPr sz="2750" dirty="0">
              <a:latin typeface="Verdana"/>
              <a:cs typeface="Verdana"/>
            </a:endParaRPr>
          </a:p>
        </p:txBody>
      </p:sp>
      <p:sp>
        <p:nvSpPr>
          <p:cNvPr id="10" name="object 10"/>
          <p:cNvSpPr txBox="1">
            <a:spLocks noGrp="1"/>
          </p:cNvSpPr>
          <p:nvPr>
            <p:ph type="title"/>
          </p:nvPr>
        </p:nvSpPr>
        <p:spPr>
          <a:xfrm>
            <a:off x="1583963" y="1444498"/>
            <a:ext cx="4043679" cy="939800"/>
          </a:xfrm>
          <a:prstGeom prst="rect">
            <a:avLst/>
          </a:prstGeom>
        </p:spPr>
        <p:txBody>
          <a:bodyPr vert="horz" wrap="square" lIns="0" tIns="12700" rIns="0" bIns="0" rtlCol="0">
            <a:spAutoFit/>
          </a:bodyPr>
          <a:lstStyle/>
          <a:p>
            <a:pPr marL="12700">
              <a:lnSpc>
                <a:spcPct val="100000"/>
              </a:lnSpc>
              <a:spcBef>
                <a:spcPts val="100"/>
              </a:spcBef>
            </a:pPr>
            <a:r>
              <a:rPr sz="6000" b="0" spc="160" dirty="0">
                <a:solidFill>
                  <a:srgbClr val="332C2C"/>
                </a:solidFill>
                <a:latin typeface="Times New Roman"/>
                <a:cs typeface="Times New Roman"/>
              </a:rPr>
              <a:t>Introduction</a:t>
            </a:r>
            <a:endParaRPr sz="60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108"/>
            <a:ext cx="7204709" cy="7168515"/>
            <a:chOff x="11096307" y="3131108"/>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108"/>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3750424" y="3518230"/>
            <a:ext cx="2267521" cy="275882"/>
          </a:xfrm>
          <a:prstGeom prst="rect">
            <a:avLst/>
          </a:prstGeom>
        </p:spPr>
      </p:pic>
      <p:sp>
        <p:nvSpPr>
          <p:cNvPr id="9" name="object 9"/>
          <p:cNvSpPr txBox="1"/>
          <p:nvPr/>
        </p:nvSpPr>
        <p:spPr>
          <a:xfrm>
            <a:off x="1612747" y="3429749"/>
            <a:ext cx="7319645" cy="2150745"/>
          </a:xfrm>
          <a:prstGeom prst="rect">
            <a:avLst/>
          </a:prstGeom>
        </p:spPr>
        <p:txBody>
          <a:bodyPr vert="horz" wrap="square" lIns="0" tIns="6350" rIns="0" bIns="0" rtlCol="0">
            <a:spAutoFit/>
          </a:bodyPr>
          <a:lstStyle/>
          <a:p>
            <a:pPr marL="12700" marR="5080">
              <a:lnSpc>
                <a:spcPct val="101699"/>
              </a:lnSpc>
              <a:spcBef>
                <a:spcPts val="50"/>
              </a:spcBef>
            </a:pPr>
            <a:r>
              <a:rPr sz="2750" spc="60" dirty="0">
                <a:solidFill>
                  <a:srgbClr val="332C2C"/>
                </a:solidFill>
                <a:latin typeface="Verdana"/>
                <a:cs typeface="Verdana"/>
              </a:rPr>
              <a:t>Diagnosing</a:t>
            </a:r>
            <a:r>
              <a:rPr sz="2750" spc="-245" dirty="0">
                <a:solidFill>
                  <a:srgbClr val="332C2C"/>
                </a:solidFill>
                <a:latin typeface="Verdana"/>
                <a:cs typeface="Verdana"/>
              </a:rPr>
              <a:t> </a:t>
            </a:r>
            <a:r>
              <a:rPr lang="en-US" sz="2750" spc="5" dirty="0">
                <a:solidFill>
                  <a:srgbClr val="332C2C"/>
                </a:solidFill>
                <a:latin typeface="Verdana"/>
                <a:cs typeface="Verdana"/>
              </a:rPr>
              <a:t>                   </a:t>
            </a:r>
            <a:r>
              <a:rPr sz="2750" spc="-250" dirty="0">
                <a:latin typeface="Verdana"/>
                <a:cs typeface="Verdana"/>
              </a:rPr>
              <a:t> </a:t>
            </a:r>
            <a:r>
              <a:rPr sz="2750" spc="65" dirty="0">
                <a:solidFill>
                  <a:srgbClr val="332C2C"/>
                </a:solidFill>
                <a:latin typeface="Verdana"/>
                <a:cs typeface="Verdana"/>
              </a:rPr>
              <a:t>can</a:t>
            </a:r>
            <a:r>
              <a:rPr sz="2750" spc="-245" dirty="0">
                <a:solidFill>
                  <a:srgbClr val="332C2C"/>
                </a:solidFill>
                <a:latin typeface="Verdana"/>
                <a:cs typeface="Verdana"/>
              </a:rPr>
              <a:t> </a:t>
            </a:r>
            <a:r>
              <a:rPr sz="2750" spc="85" dirty="0">
                <a:solidFill>
                  <a:srgbClr val="332C2C"/>
                </a:solidFill>
                <a:latin typeface="Verdana"/>
                <a:cs typeface="Verdana"/>
              </a:rPr>
              <a:t>be</a:t>
            </a:r>
            <a:r>
              <a:rPr sz="2750" spc="-250" dirty="0">
                <a:solidFill>
                  <a:srgbClr val="332C2C"/>
                </a:solidFill>
                <a:latin typeface="Verdana"/>
                <a:cs typeface="Verdana"/>
              </a:rPr>
              <a:t> </a:t>
            </a:r>
            <a:r>
              <a:rPr sz="2750" spc="45" dirty="0">
                <a:solidFill>
                  <a:srgbClr val="332C2C"/>
                </a:solidFill>
                <a:latin typeface="Verdana"/>
                <a:cs typeface="Verdana"/>
              </a:rPr>
              <a:t>complex </a:t>
            </a:r>
            <a:r>
              <a:rPr sz="2750" spc="-950" dirty="0">
                <a:solidFill>
                  <a:srgbClr val="332C2C"/>
                </a:solidFill>
                <a:latin typeface="Verdana"/>
                <a:cs typeface="Verdana"/>
              </a:rPr>
              <a:t> </a:t>
            </a:r>
            <a:r>
              <a:rPr sz="2750" spc="145" dirty="0">
                <a:solidFill>
                  <a:srgbClr val="332C2C"/>
                </a:solidFill>
                <a:latin typeface="Verdana"/>
                <a:cs typeface="Verdana"/>
              </a:rPr>
              <a:t>d</a:t>
            </a:r>
            <a:r>
              <a:rPr sz="2750" spc="105" dirty="0">
                <a:solidFill>
                  <a:srgbClr val="332C2C"/>
                </a:solidFill>
                <a:latin typeface="Verdana"/>
                <a:cs typeface="Verdana"/>
              </a:rPr>
              <a:t>u</a:t>
            </a:r>
            <a:r>
              <a:rPr sz="2750" spc="25" dirty="0">
                <a:solidFill>
                  <a:srgbClr val="332C2C"/>
                </a:solidFill>
                <a:latin typeface="Verdana"/>
                <a:cs typeface="Verdana"/>
              </a:rPr>
              <a:t>e</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180" dirty="0">
                <a:solidFill>
                  <a:srgbClr val="332C2C"/>
                </a:solidFill>
                <a:latin typeface="Verdana"/>
                <a:cs typeface="Verdana"/>
              </a:rPr>
              <a:t>v</a:t>
            </a:r>
            <a:r>
              <a:rPr sz="2750" spc="-35" dirty="0">
                <a:solidFill>
                  <a:srgbClr val="332C2C"/>
                </a:solidFill>
                <a:latin typeface="Verdana"/>
                <a:cs typeface="Verdana"/>
              </a:rPr>
              <a:t>a</a:t>
            </a:r>
            <a:r>
              <a:rPr sz="2750" spc="-95" dirty="0">
                <a:solidFill>
                  <a:srgbClr val="332C2C"/>
                </a:solidFill>
                <a:latin typeface="Verdana"/>
                <a:cs typeface="Verdana"/>
              </a:rPr>
              <a:t>r</a:t>
            </a:r>
            <a:r>
              <a:rPr sz="2750" spc="-20" dirty="0">
                <a:solidFill>
                  <a:srgbClr val="332C2C"/>
                </a:solidFill>
                <a:latin typeface="Verdana"/>
                <a:cs typeface="Verdana"/>
              </a:rPr>
              <a:t>i</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35" dirty="0">
                <a:solidFill>
                  <a:srgbClr val="332C2C"/>
                </a:solidFill>
                <a:latin typeface="Verdana"/>
                <a:cs typeface="Verdana"/>
              </a:rPr>
              <a:t>a</a:t>
            </a:r>
            <a:r>
              <a:rPr sz="2750" spc="145" dirty="0">
                <a:solidFill>
                  <a:srgbClr val="332C2C"/>
                </a:solidFill>
                <a:latin typeface="Verdana"/>
                <a:cs typeface="Verdana"/>
              </a:rPr>
              <a:t>pp</a:t>
            </a:r>
            <a:r>
              <a:rPr sz="2750" spc="-20" dirty="0">
                <a:solidFill>
                  <a:srgbClr val="332C2C"/>
                </a:solidFill>
                <a:latin typeface="Verdana"/>
                <a:cs typeface="Verdana"/>
              </a:rPr>
              <a:t>e</a:t>
            </a:r>
            <a:r>
              <a:rPr sz="2750" spc="-35" dirty="0">
                <a:solidFill>
                  <a:srgbClr val="332C2C"/>
                </a:solidFill>
                <a:latin typeface="Verdana"/>
                <a:cs typeface="Verdana"/>
              </a:rPr>
              <a:t>a</a:t>
            </a:r>
            <a:r>
              <a:rPr sz="2750" spc="-200" dirty="0">
                <a:solidFill>
                  <a:srgbClr val="332C2C"/>
                </a:solidFill>
                <a:latin typeface="Verdana"/>
                <a:cs typeface="Verdana"/>
              </a:rPr>
              <a:t>r</a:t>
            </a:r>
            <a:r>
              <a:rPr sz="2750" spc="-35" dirty="0">
                <a:solidFill>
                  <a:srgbClr val="332C2C"/>
                </a:solidFill>
                <a:latin typeface="Verdana"/>
                <a:cs typeface="Verdana"/>
              </a:rPr>
              <a:t>a</a:t>
            </a:r>
            <a:r>
              <a:rPr sz="2750" spc="114" dirty="0">
                <a:solidFill>
                  <a:srgbClr val="332C2C"/>
                </a:solidFill>
                <a:latin typeface="Verdana"/>
                <a:cs typeface="Verdana"/>
              </a:rPr>
              <a:t>n</a:t>
            </a:r>
            <a:r>
              <a:rPr sz="2750" spc="90" dirty="0">
                <a:solidFill>
                  <a:srgbClr val="332C2C"/>
                </a:solidFill>
                <a:latin typeface="Verdana"/>
                <a:cs typeface="Verdana"/>
              </a:rPr>
              <a:t>c</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05" dirty="0">
                <a:solidFill>
                  <a:srgbClr val="332C2C"/>
                </a:solidFill>
                <a:latin typeface="Verdana"/>
                <a:cs typeface="Verdana"/>
              </a:rPr>
              <a:t>d  </a:t>
            </a:r>
            <a:r>
              <a:rPr sz="2750" spc="-15" dirty="0">
                <a:solidFill>
                  <a:srgbClr val="332C2C"/>
                </a:solidFill>
                <a:latin typeface="Verdana"/>
                <a:cs typeface="Verdana"/>
              </a:rPr>
              <a:t>symptoms.</a:t>
            </a:r>
            <a:r>
              <a:rPr sz="2750" spc="-250" dirty="0">
                <a:solidFill>
                  <a:srgbClr val="332C2C"/>
                </a:solidFill>
                <a:latin typeface="Verdana"/>
                <a:cs typeface="Verdana"/>
              </a:rPr>
              <a:t> </a:t>
            </a:r>
            <a:r>
              <a:rPr sz="2750" spc="-15" dirty="0">
                <a:solidFill>
                  <a:srgbClr val="332C2C"/>
                </a:solidFill>
                <a:latin typeface="Verdana"/>
                <a:cs typeface="Verdana"/>
              </a:rPr>
              <a:t>Traditional</a:t>
            </a:r>
            <a:r>
              <a:rPr sz="2750" spc="-250" dirty="0">
                <a:solidFill>
                  <a:srgbClr val="332C2C"/>
                </a:solidFill>
                <a:latin typeface="Verdana"/>
                <a:cs typeface="Verdana"/>
              </a:rPr>
              <a:t> </a:t>
            </a:r>
            <a:r>
              <a:rPr sz="2750" spc="75" dirty="0">
                <a:solidFill>
                  <a:srgbClr val="332C2C"/>
                </a:solidFill>
                <a:latin typeface="Verdana"/>
                <a:cs typeface="Verdana"/>
              </a:rPr>
              <a:t>methods</a:t>
            </a:r>
            <a:r>
              <a:rPr sz="2750" spc="-245" dirty="0">
                <a:solidFill>
                  <a:srgbClr val="332C2C"/>
                </a:solidFill>
                <a:latin typeface="Verdana"/>
                <a:cs typeface="Verdana"/>
              </a:rPr>
              <a:t> </a:t>
            </a:r>
            <a:r>
              <a:rPr sz="2750" spc="25" dirty="0">
                <a:solidFill>
                  <a:srgbClr val="332C2C"/>
                </a:solidFill>
                <a:latin typeface="Verdana"/>
                <a:cs typeface="Verdana"/>
              </a:rPr>
              <a:t>often</a:t>
            </a:r>
            <a:r>
              <a:rPr sz="2750" spc="-250" dirty="0">
                <a:solidFill>
                  <a:srgbClr val="332C2C"/>
                </a:solidFill>
                <a:latin typeface="Verdana"/>
                <a:cs typeface="Verdana"/>
              </a:rPr>
              <a:t> </a:t>
            </a:r>
            <a:r>
              <a:rPr sz="2750" spc="-60" dirty="0">
                <a:solidFill>
                  <a:srgbClr val="332C2C"/>
                </a:solidFill>
                <a:latin typeface="Verdana"/>
                <a:cs typeface="Verdana"/>
              </a:rPr>
              <a:t>rely </a:t>
            </a:r>
            <a:r>
              <a:rPr sz="2750" spc="-950" dirty="0">
                <a:solidFill>
                  <a:srgbClr val="332C2C"/>
                </a:solidFill>
                <a:latin typeface="Verdana"/>
                <a:cs typeface="Verdana"/>
              </a:rPr>
              <a:t> </a:t>
            </a:r>
            <a:r>
              <a:rPr sz="2750" spc="50" dirty="0">
                <a:solidFill>
                  <a:srgbClr val="332C2C"/>
                </a:solidFill>
                <a:latin typeface="Verdana"/>
                <a:cs typeface="Verdana"/>
              </a:rPr>
              <a:t>o</a:t>
            </a:r>
            <a:r>
              <a:rPr sz="2750" spc="120" dirty="0">
                <a:solidFill>
                  <a:srgbClr val="332C2C"/>
                </a:solidFill>
                <a:latin typeface="Verdana"/>
                <a:cs typeface="Verdana"/>
              </a:rPr>
              <a:t>n</a:t>
            </a:r>
            <a:r>
              <a:rPr sz="2750" spc="-250" dirty="0">
                <a:solidFill>
                  <a:srgbClr val="332C2C"/>
                </a:solidFill>
                <a:latin typeface="Verdana"/>
                <a:cs typeface="Verdana"/>
              </a:rPr>
              <a:t> </a:t>
            </a:r>
            <a:r>
              <a:rPr sz="2750" spc="-140" dirty="0">
                <a:solidFill>
                  <a:srgbClr val="332C2C"/>
                </a:solidFill>
                <a:latin typeface="Verdana"/>
                <a:cs typeface="Verdana"/>
              </a:rPr>
              <a:t>v</a:t>
            </a:r>
            <a:r>
              <a:rPr sz="2750" spc="-20" dirty="0">
                <a:solidFill>
                  <a:srgbClr val="332C2C"/>
                </a:solidFill>
                <a:latin typeface="Verdana"/>
                <a:cs typeface="Verdana"/>
              </a:rPr>
              <a:t>i</a:t>
            </a:r>
            <a:r>
              <a:rPr sz="2750" spc="-95" dirty="0">
                <a:solidFill>
                  <a:srgbClr val="332C2C"/>
                </a:solidFill>
                <a:latin typeface="Verdana"/>
                <a:cs typeface="Verdana"/>
              </a:rPr>
              <a:t>s</a:t>
            </a:r>
            <a:r>
              <a:rPr sz="2750" spc="105" dirty="0">
                <a:solidFill>
                  <a:srgbClr val="332C2C"/>
                </a:solidFill>
                <a:latin typeface="Verdana"/>
                <a:cs typeface="Verdana"/>
              </a:rPr>
              <a:t>u</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20" dirty="0">
                <a:solidFill>
                  <a:srgbClr val="332C2C"/>
                </a:solidFill>
                <a:latin typeface="Verdana"/>
                <a:cs typeface="Verdana"/>
              </a:rPr>
              <a:t>i</a:t>
            </a:r>
            <a:r>
              <a:rPr sz="2750" spc="114" dirty="0">
                <a:solidFill>
                  <a:srgbClr val="332C2C"/>
                </a:solidFill>
                <a:latin typeface="Verdana"/>
                <a:cs typeface="Verdana"/>
              </a:rPr>
              <a:t>n</a:t>
            </a:r>
            <a:r>
              <a:rPr sz="2750" spc="-95" dirty="0">
                <a:solidFill>
                  <a:srgbClr val="332C2C"/>
                </a:solidFill>
                <a:latin typeface="Verdana"/>
                <a:cs typeface="Verdana"/>
              </a:rPr>
              <a:t>s</a:t>
            </a:r>
            <a:r>
              <a:rPr sz="2750" spc="145" dirty="0">
                <a:solidFill>
                  <a:srgbClr val="332C2C"/>
                </a:solidFill>
                <a:latin typeface="Verdana"/>
                <a:cs typeface="Verdana"/>
              </a:rPr>
              <a:t>p</a:t>
            </a:r>
            <a:r>
              <a:rPr sz="2750" spc="20" dirty="0">
                <a:solidFill>
                  <a:srgbClr val="332C2C"/>
                </a:solidFill>
                <a:latin typeface="Verdana"/>
                <a:cs typeface="Verdana"/>
              </a:rPr>
              <a:t>e</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420" dirty="0">
                <a:solidFill>
                  <a:srgbClr val="332C2C"/>
                </a:solidFill>
                <a:latin typeface="Verdana"/>
                <a:cs typeface="Verdana"/>
              </a:rPr>
              <a:t>,</a:t>
            </a:r>
            <a:r>
              <a:rPr sz="2750" spc="-250" dirty="0">
                <a:solidFill>
                  <a:srgbClr val="332C2C"/>
                </a:solidFill>
                <a:latin typeface="Verdana"/>
                <a:cs typeface="Verdana"/>
              </a:rPr>
              <a:t> </a:t>
            </a:r>
            <a:r>
              <a:rPr sz="2750" spc="-20" dirty="0">
                <a:solidFill>
                  <a:srgbClr val="332C2C"/>
                </a:solidFill>
                <a:latin typeface="Verdana"/>
                <a:cs typeface="Verdana"/>
              </a:rPr>
              <a:t>le</a:t>
            </a:r>
            <a:r>
              <a:rPr sz="2750" spc="-35" dirty="0">
                <a:solidFill>
                  <a:srgbClr val="332C2C"/>
                </a:solidFill>
                <a:latin typeface="Verdana"/>
                <a:cs typeface="Verdana"/>
              </a:rPr>
              <a:t>a</a:t>
            </a:r>
            <a:r>
              <a:rPr sz="2750" spc="145" dirty="0">
                <a:solidFill>
                  <a:srgbClr val="332C2C"/>
                </a:solidFill>
                <a:latin typeface="Verdana"/>
                <a:cs typeface="Verdana"/>
              </a:rPr>
              <a:t>d</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20" dirty="0">
                <a:solidFill>
                  <a:srgbClr val="332C2C"/>
                </a:solidFill>
                <a:latin typeface="Verdana"/>
                <a:cs typeface="Verdana"/>
              </a:rPr>
              <a:t>t</a:t>
            </a:r>
            <a:r>
              <a:rPr sz="2750" spc="40" dirty="0">
                <a:solidFill>
                  <a:srgbClr val="332C2C"/>
                </a:solidFill>
                <a:latin typeface="Verdana"/>
                <a:cs typeface="Verdana"/>
              </a:rPr>
              <a:t>o  </a:t>
            </a:r>
            <a:r>
              <a:rPr sz="2750" spc="240" dirty="0">
                <a:solidFill>
                  <a:srgbClr val="332C2C"/>
                </a:solidFill>
                <a:latin typeface="Verdana"/>
                <a:cs typeface="Verdana"/>
              </a:rPr>
              <a:t>m</a:t>
            </a:r>
            <a:r>
              <a:rPr sz="2750" spc="-20" dirty="0">
                <a:solidFill>
                  <a:srgbClr val="332C2C"/>
                </a:solidFill>
                <a:latin typeface="Verdana"/>
                <a:cs typeface="Verdana"/>
              </a:rPr>
              <a:t>i</a:t>
            </a:r>
            <a:r>
              <a:rPr sz="2750" spc="-95" dirty="0">
                <a:solidFill>
                  <a:srgbClr val="332C2C"/>
                </a:solidFill>
                <a:latin typeface="Verdana"/>
                <a:cs typeface="Verdana"/>
              </a:rPr>
              <a:t>s</a:t>
            </a:r>
            <a:r>
              <a:rPr sz="2750" spc="145" dirty="0">
                <a:solidFill>
                  <a:srgbClr val="332C2C"/>
                </a:solidFill>
                <a:latin typeface="Verdana"/>
                <a:cs typeface="Verdana"/>
              </a:rPr>
              <a:t>d</a:t>
            </a:r>
            <a:r>
              <a:rPr sz="2750" spc="-20" dirty="0">
                <a:solidFill>
                  <a:srgbClr val="332C2C"/>
                </a:solidFill>
                <a:latin typeface="Verdana"/>
                <a:cs typeface="Verdana"/>
              </a:rPr>
              <a:t>i</a:t>
            </a:r>
            <a:r>
              <a:rPr sz="2750" spc="-35" dirty="0">
                <a:solidFill>
                  <a:srgbClr val="332C2C"/>
                </a:solidFill>
                <a:latin typeface="Verdana"/>
                <a:cs typeface="Verdana"/>
              </a:rPr>
              <a:t>a</a:t>
            </a:r>
            <a:r>
              <a:rPr sz="2750" spc="165" dirty="0">
                <a:solidFill>
                  <a:srgbClr val="332C2C"/>
                </a:solidFill>
                <a:latin typeface="Verdana"/>
                <a:cs typeface="Verdana"/>
              </a:rPr>
              <a:t>g</a:t>
            </a:r>
            <a:r>
              <a:rPr sz="2750" spc="114" dirty="0">
                <a:solidFill>
                  <a:srgbClr val="332C2C"/>
                </a:solidFill>
                <a:latin typeface="Verdana"/>
                <a:cs typeface="Verdana"/>
              </a:rPr>
              <a:t>n</a:t>
            </a:r>
            <a:r>
              <a:rPr sz="2750" spc="50" dirty="0">
                <a:solidFill>
                  <a:srgbClr val="332C2C"/>
                </a:solidFill>
                <a:latin typeface="Verdana"/>
                <a:cs typeface="Verdana"/>
              </a:rPr>
              <a:t>o</a:t>
            </a:r>
            <a:r>
              <a:rPr sz="2750" spc="-95" dirty="0">
                <a:solidFill>
                  <a:srgbClr val="332C2C"/>
                </a:solidFill>
                <a:latin typeface="Verdana"/>
                <a:cs typeface="Verdana"/>
              </a:rPr>
              <a:t>s</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e</a:t>
            </a:r>
            <a:r>
              <a:rPr sz="2750" spc="-20" dirty="0">
                <a:solidFill>
                  <a:srgbClr val="332C2C"/>
                </a:solidFill>
                <a:latin typeface="Verdana"/>
                <a:cs typeface="Verdana"/>
              </a:rPr>
              <a:t>l</a:t>
            </a:r>
            <a:r>
              <a:rPr sz="2750" spc="-60" dirty="0">
                <a:solidFill>
                  <a:srgbClr val="332C2C"/>
                </a:solidFill>
                <a:latin typeface="Verdana"/>
                <a:cs typeface="Verdana"/>
              </a:rPr>
              <a:t>a</a:t>
            </a:r>
            <a:r>
              <a:rPr sz="2750" spc="-155" dirty="0">
                <a:solidFill>
                  <a:srgbClr val="332C2C"/>
                </a:solidFill>
                <a:latin typeface="Verdana"/>
                <a:cs typeface="Verdana"/>
              </a:rPr>
              <a:t>y</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30" dirty="0">
                <a:solidFill>
                  <a:srgbClr val="332C2C"/>
                </a:solidFill>
                <a:latin typeface="Verdana"/>
                <a:cs typeface="Verdana"/>
              </a:rPr>
              <a:t>t</a:t>
            </a:r>
            <a:r>
              <a:rPr sz="2750" spc="-110" dirty="0">
                <a:solidFill>
                  <a:srgbClr val="332C2C"/>
                </a:solidFill>
                <a:latin typeface="Verdana"/>
                <a:cs typeface="Verdana"/>
              </a:rPr>
              <a:t>r</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t</a:t>
            </a:r>
            <a:r>
              <a:rPr sz="2750" spc="240" dirty="0">
                <a:solidFill>
                  <a:srgbClr val="332C2C"/>
                </a:solidFill>
                <a:latin typeface="Verdana"/>
                <a:cs typeface="Verdana"/>
              </a:rPr>
              <a:t>m</a:t>
            </a:r>
            <a:r>
              <a:rPr sz="2750" spc="20" dirty="0">
                <a:solidFill>
                  <a:srgbClr val="332C2C"/>
                </a:solidFill>
                <a:latin typeface="Verdana"/>
                <a:cs typeface="Verdana"/>
              </a:rPr>
              <a:t>e</a:t>
            </a:r>
            <a:r>
              <a:rPr sz="2750" spc="114" dirty="0">
                <a:solidFill>
                  <a:srgbClr val="332C2C"/>
                </a:solidFill>
                <a:latin typeface="Verdana"/>
                <a:cs typeface="Verdana"/>
              </a:rPr>
              <a:t>n</a:t>
            </a:r>
            <a:r>
              <a:rPr sz="2750" spc="60" dirty="0">
                <a:solidFill>
                  <a:srgbClr val="332C2C"/>
                </a:solidFill>
                <a:latin typeface="Verdana"/>
                <a:cs typeface="Verdana"/>
              </a:rPr>
              <a:t>t</a:t>
            </a:r>
            <a:r>
              <a:rPr sz="2750" spc="-420" dirty="0">
                <a:solidFill>
                  <a:srgbClr val="332C2C"/>
                </a:solidFill>
                <a:latin typeface="Verdana"/>
                <a:cs typeface="Verdana"/>
              </a:rPr>
              <a:t>.</a:t>
            </a:r>
            <a:endParaRPr sz="2750" dirty="0">
              <a:latin typeface="Verdana"/>
              <a:cs typeface="Verdana"/>
            </a:endParaRPr>
          </a:p>
        </p:txBody>
      </p:sp>
      <p:sp>
        <p:nvSpPr>
          <p:cNvPr id="10" name="object 10"/>
          <p:cNvSpPr txBox="1">
            <a:spLocks noGrp="1"/>
          </p:cNvSpPr>
          <p:nvPr>
            <p:ph type="title"/>
          </p:nvPr>
        </p:nvSpPr>
        <p:spPr>
          <a:xfrm>
            <a:off x="1579439" y="1501648"/>
            <a:ext cx="7542530" cy="665480"/>
          </a:xfrm>
          <a:prstGeom prst="rect">
            <a:avLst/>
          </a:prstGeom>
        </p:spPr>
        <p:txBody>
          <a:bodyPr vert="horz" wrap="square" lIns="0" tIns="12700" rIns="0" bIns="0" rtlCol="0">
            <a:spAutoFit/>
          </a:bodyPr>
          <a:lstStyle/>
          <a:p>
            <a:pPr marL="12700">
              <a:lnSpc>
                <a:spcPct val="100000"/>
              </a:lnSpc>
              <a:spcBef>
                <a:spcPts val="100"/>
              </a:spcBef>
            </a:pPr>
            <a:r>
              <a:rPr sz="4200" b="0" spc="15" dirty="0">
                <a:solidFill>
                  <a:srgbClr val="332C2C"/>
                </a:solidFill>
                <a:latin typeface="Times New Roman"/>
                <a:cs typeface="Times New Roman"/>
              </a:rPr>
              <a:t>Ski</a:t>
            </a:r>
            <a:r>
              <a:rPr sz="4200" b="0" spc="25" dirty="0">
                <a:solidFill>
                  <a:srgbClr val="332C2C"/>
                </a:solidFill>
                <a:latin typeface="Times New Roman"/>
                <a:cs typeface="Times New Roman"/>
              </a:rPr>
              <a:t>n</a:t>
            </a:r>
            <a:r>
              <a:rPr sz="4200" b="0" spc="-254" dirty="0">
                <a:solidFill>
                  <a:srgbClr val="332C2C"/>
                </a:solidFill>
                <a:latin typeface="Times New Roman"/>
                <a:cs typeface="Times New Roman"/>
              </a:rPr>
              <a:t> </a:t>
            </a:r>
            <a:r>
              <a:rPr sz="4200" b="0" spc="-5" dirty="0">
                <a:solidFill>
                  <a:srgbClr val="332C2C"/>
                </a:solidFill>
                <a:latin typeface="Times New Roman"/>
                <a:cs typeface="Times New Roman"/>
              </a:rPr>
              <a:t>Diseas</a:t>
            </a:r>
            <a:r>
              <a:rPr sz="4200" b="0" dirty="0">
                <a:solidFill>
                  <a:srgbClr val="332C2C"/>
                </a:solidFill>
                <a:latin typeface="Times New Roman"/>
                <a:cs typeface="Times New Roman"/>
              </a:rPr>
              <a:t>e</a:t>
            </a:r>
            <a:r>
              <a:rPr sz="4200" b="0" spc="-254" dirty="0">
                <a:solidFill>
                  <a:srgbClr val="332C2C"/>
                </a:solidFill>
                <a:latin typeface="Times New Roman"/>
                <a:cs typeface="Times New Roman"/>
              </a:rPr>
              <a:t> </a:t>
            </a:r>
            <a:r>
              <a:rPr sz="4200" b="0" dirty="0">
                <a:solidFill>
                  <a:srgbClr val="332C2C"/>
                </a:solidFill>
                <a:latin typeface="Times New Roman"/>
                <a:cs typeface="Times New Roman"/>
              </a:rPr>
              <a:t>Diagnosi</a:t>
            </a:r>
            <a:r>
              <a:rPr sz="4200" b="0" spc="5" dirty="0">
                <a:solidFill>
                  <a:srgbClr val="332C2C"/>
                </a:solidFill>
                <a:latin typeface="Times New Roman"/>
                <a:cs typeface="Times New Roman"/>
              </a:rPr>
              <a:t>s</a:t>
            </a:r>
            <a:r>
              <a:rPr sz="4200" b="0" spc="-254" dirty="0">
                <a:solidFill>
                  <a:srgbClr val="332C2C"/>
                </a:solidFill>
                <a:latin typeface="Times New Roman"/>
                <a:cs typeface="Times New Roman"/>
              </a:rPr>
              <a:t> </a:t>
            </a:r>
            <a:r>
              <a:rPr sz="4200" b="0" spc="35" dirty="0">
                <a:solidFill>
                  <a:srgbClr val="332C2C"/>
                </a:solidFill>
                <a:latin typeface="Times New Roman"/>
                <a:cs typeface="Times New Roman"/>
              </a:rPr>
              <a:t>Challenges</a:t>
            </a:r>
            <a:endParaRPr sz="42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36"/>
              <a:ext cx="5095874" cy="5095874"/>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11837555" y="3931856"/>
            <a:ext cx="2619616" cy="343801"/>
          </a:xfrm>
          <a:prstGeom prst="rect">
            <a:avLst/>
          </a:prstGeom>
        </p:spPr>
      </p:pic>
      <p:sp>
        <p:nvSpPr>
          <p:cNvPr id="9" name="object 9"/>
          <p:cNvSpPr txBox="1"/>
          <p:nvPr/>
        </p:nvSpPr>
        <p:spPr>
          <a:xfrm>
            <a:off x="8405241" y="3414751"/>
            <a:ext cx="7289165" cy="2569845"/>
          </a:xfrm>
          <a:prstGeom prst="rect">
            <a:avLst/>
          </a:prstGeom>
        </p:spPr>
        <p:txBody>
          <a:bodyPr vert="horz" wrap="square" lIns="0" tIns="7620" rIns="0" bIns="0" rtlCol="0">
            <a:spAutoFit/>
          </a:bodyPr>
          <a:lstStyle/>
          <a:p>
            <a:pPr marL="12700" marR="5080">
              <a:lnSpc>
                <a:spcPct val="101400"/>
              </a:lnSpc>
              <a:spcBef>
                <a:spcPts val="60"/>
              </a:spcBef>
            </a:pPr>
            <a:r>
              <a:rPr sz="2750" spc="-5" dirty="0">
                <a:solidFill>
                  <a:srgbClr val="332C2C"/>
                </a:solidFill>
                <a:latin typeface="Verdana"/>
                <a:cs typeface="Verdana"/>
              </a:rPr>
              <a:t>C</a:t>
            </a:r>
            <a:r>
              <a:rPr sz="2750" spc="50" dirty="0">
                <a:solidFill>
                  <a:srgbClr val="332C2C"/>
                </a:solidFill>
                <a:latin typeface="Verdana"/>
                <a:cs typeface="Verdana"/>
              </a:rPr>
              <a:t>o</a:t>
            </a:r>
            <a:r>
              <a:rPr sz="2750" spc="90" dirty="0">
                <a:solidFill>
                  <a:srgbClr val="332C2C"/>
                </a:solidFill>
                <a:latin typeface="Verdana"/>
                <a:cs typeface="Verdana"/>
              </a:rPr>
              <a:t>n</a:t>
            </a:r>
            <a:r>
              <a:rPr sz="2750" spc="-180" dirty="0">
                <a:solidFill>
                  <a:srgbClr val="332C2C"/>
                </a:solidFill>
                <a:latin typeface="Verdana"/>
                <a:cs typeface="Verdana"/>
              </a:rPr>
              <a:t>v</a:t>
            </a:r>
            <a:r>
              <a:rPr sz="2750" spc="50" dirty="0">
                <a:solidFill>
                  <a:srgbClr val="332C2C"/>
                </a:solidFill>
                <a:latin typeface="Verdana"/>
                <a:cs typeface="Verdana"/>
              </a:rPr>
              <a:t>o</a:t>
            </a:r>
            <a:r>
              <a:rPr sz="2750" spc="-20" dirty="0">
                <a:solidFill>
                  <a:srgbClr val="332C2C"/>
                </a:solidFill>
                <a:latin typeface="Verdana"/>
                <a:cs typeface="Verdana"/>
              </a:rPr>
              <a:t>l</a:t>
            </a:r>
            <a:r>
              <a:rPr sz="2750" spc="105" dirty="0">
                <a:solidFill>
                  <a:srgbClr val="332C2C"/>
                </a:solidFill>
                <a:latin typeface="Verdana"/>
                <a:cs typeface="Verdana"/>
              </a:rPr>
              <a:t>u</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175" dirty="0">
                <a:solidFill>
                  <a:srgbClr val="332C2C"/>
                </a:solidFill>
                <a:latin typeface="Verdana"/>
                <a:cs typeface="Verdana"/>
              </a:rPr>
              <a:t>N</a:t>
            </a:r>
            <a:r>
              <a:rPr sz="2750" spc="20" dirty="0">
                <a:solidFill>
                  <a:srgbClr val="332C2C"/>
                </a:solidFill>
                <a:latin typeface="Verdana"/>
                <a:cs typeface="Verdana"/>
              </a:rPr>
              <a:t>e</a:t>
            </a:r>
            <a:r>
              <a:rPr sz="2750" spc="105" dirty="0">
                <a:solidFill>
                  <a:srgbClr val="332C2C"/>
                </a:solidFill>
                <a:latin typeface="Verdana"/>
                <a:cs typeface="Verdana"/>
              </a:rPr>
              <a:t>u</a:t>
            </a:r>
            <a:r>
              <a:rPr sz="2750" spc="-200" dirty="0">
                <a:solidFill>
                  <a:srgbClr val="332C2C"/>
                </a:solidFill>
                <a:latin typeface="Verdana"/>
                <a:cs typeface="Verdana"/>
              </a:rPr>
              <a:t>r</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175" dirty="0">
                <a:solidFill>
                  <a:srgbClr val="332C2C"/>
                </a:solidFill>
                <a:latin typeface="Verdana"/>
                <a:cs typeface="Verdana"/>
              </a:rPr>
              <a:t>N</a:t>
            </a:r>
            <a:r>
              <a:rPr sz="2750" spc="20" dirty="0">
                <a:solidFill>
                  <a:srgbClr val="332C2C"/>
                </a:solidFill>
                <a:latin typeface="Verdana"/>
                <a:cs typeface="Verdana"/>
              </a:rPr>
              <a:t>e</a:t>
            </a:r>
            <a:r>
              <a:rPr sz="2750" spc="5" dirty="0">
                <a:solidFill>
                  <a:srgbClr val="332C2C"/>
                </a:solidFill>
                <a:latin typeface="Verdana"/>
                <a:cs typeface="Verdana"/>
              </a:rPr>
              <a:t>t</a:t>
            </a:r>
            <a:r>
              <a:rPr sz="2750" spc="125" dirty="0">
                <a:solidFill>
                  <a:srgbClr val="332C2C"/>
                </a:solidFill>
                <a:latin typeface="Verdana"/>
                <a:cs typeface="Verdana"/>
              </a:rPr>
              <a:t>w</a:t>
            </a:r>
            <a:r>
              <a:rPr sz="2750" spc="50" dirty="0">
                <a:solidFill>
                  <a:srgbClr val="332C2C"/>
                </a:solidFill>
                <a:latin typeface="Verdana"/>
                <a:cs typeface="Verdana"/>
              </a:rPr>
              <a:t>o</a:t>
            </a:r>
            <a:r>
              <a:rPr sz="2750" spc="-95" dirty="0">
                <a:solidFill>
                  <a:srgbClr val="332C2C"/>
                </a:solidFill>
                <a:latin typeface="Verdana"/>
                <a:cs typeface="Verdana"/>
              </a:rPr>
              <a:t>r</a:t>
            </a:r>
            <a:r>
              <a:rPr sz="2750" spc="-20" dirty="0">
                <a:solidFill>
                  <a:srgbClr val="332C2C"/>
                </a:solidFill>
                <a:latin typeface="Verdana"/>
                <a:cs typeface="Verdana"/>
              </a:rPr>
              <a:t>k</a:t>
            </a:r>
            <a:r>
              <a:rPr sz="2750" spc="-90" dirty="0">
                <a:solidFill>
                  <a:srgbClr val="332C2C"/>
                </a:solidFill>
                <a:latin typeface="Verdana"/>
                <a:cs typeface="Verdana"/>
              </a:rPr>
              <a:t>s</a:t>
            </a:r>
            <a:r>
              <a:rPr sz="2750" spc="-250" dirty="0">
                <a:solidFill>
                  <a:srgbClr val="332C2C"/>
                </a:solidFill>
                <a:latin typeface="Verdana"/>
                <a:cs typeface="Verdana"/>
              </a:rPr>
              <a:t> </a:t>
            </a:r>
            <a:r>
              <a:rPr sz="2750" spc="-350" dirty="0">
                <a:solidFill>
                  <a:srgbClr val="332C2C"/>
                </a:solidFill>
                <a:latin typeface="Verdana"/>
                <a:cs typeface="Verdana"/>
              </a:rPr>
              <a:t>(</a:t>
            </a:r>
            <a:r>
              <a:rPr sz="2750" spc="55" dirty="0">
                <a:solidFill>
                  <a:srgbClr val="332C2C"/>
                </a:solidFill>
                <a:latin typeface="Verdana"/>
                <a:cs typeface="Verdana"/>
              </a:rPr>
              <a:t>C</a:t>
            </a:r>
            <a:r>
              <a:rPr sz="2750" spc="175" dirty="0">
                <a:solidFill>
                  <a:srgbClr val="332C2C"/>
                </a:solidFill>
                <a:latin typeface="Verdana"/>
                <a:cs typeface="Verdana"/>
              </a:rPr>
              <a:t>NN</a:t>
            </a:r>
            <a:r>
              <a:rPr sz="2750" spc="-95" dirty="0">
                <a:solidFill>
                  <a:srgbClr val="332C2C"/>
                </a:solidFill>
                <a:latin typeface="Verdana"/>
                <a:cs typeface="Verdana"/>
              </a:rPr>
              <a:t>s</a:t>
            </a:r>
            <a:r>
              <a:rPr sz="2750" spc="-295" dirty="0">
                <a:solidFill>
                  <a:srgbClr val="332C2C"/>
                </a:solidFill>
                <a:latin typeface="Verdana"/>
                <a:cs typeface="Verdana"/>
              </a:rPr>
              <a:t>)  </a:t>
            </a:r>
            <a:r>
              <a:rPr sz="2750" spc="114" dirty="0">
                <a:solidFill>
                  <a:srgbClr val="332C2C"/>
                </a:solidFill>
                <a:latin typeface="Verdana"/>
                <a:cs typeface="Verdana"/>
              </a:rPr>
              <a:t>h</a:t>
            </a:r>
            <a:r>
              <a:rPr sz="2750" spc="-60" dirty="0">
                <a:solidFill>
                  <a:srgbClr val="332C2C"/>
                </a:solidFill>
                <a:latin typeface="Verdana"/>
                <a:cs typeface="Verdana"/>
              </a:rPr>
              <a:t>a</a:t>
            </a:r>
            <a:r>
              <a:rPr sz="2750" spc="-180" dirty="0">
                <a:solidFill>
                  <a:srgbClr val="332C2C"/>
                </a:solidFill>
                <a:latin typeface="Verdana"/>
                <a:cs typeface="Verdana"/>
              </a:rPr>
              <a:t>v</a:t>
            </a:r>
            <a:r>
              <a:rPr sz="2750" spc="25" dirty="0">
                <a:solidFill>
                  <a:srgbClr val="332C2C"/>
                </a:solidFill>
                <a:latin typeface="Verdana"/>
                <a:cs typeface="Verdana"/>
              </a:rPr>
              <a:t>e</a:t>
            </a:r>
            <a:r>
              <a:rPr sz="2750" spc="-250" dirty="0">
                <a:solidFill>
                  <a:srgbClr val="332C2C"/>
                </a:solidFill>
                <a:latin typeface="Verdana"/>
                <a:cs typeface="Verdana"/>
              </a:rPr>
              <a:t> </a:t>
            </a:r>
            <a:r>
              <a:rPr sz="2750" spc="20" dirty="0">
                <a:solidFill>
                  <a:srgbClr val="332C2C"/>
                </a:solidFill>
                <a:latin typeface="Verdana"/>
                <a:cs typeface="Verdana"/>
              </a:rPr>
              <a:t>e</a:t>
            </a:r>
            <a:r>
              <a:rPr sz="2750" spc="240" dirty="0">
                <a:solidFill>
                  <a:srgbClr val="332C2C"/>
                </a:solidFill>
                <a:latin typeface="Verdana"/>
                <a:cs typeface="Verdana"/>
              </a:rPr>
              <a:t>m</a:t>
            </a:r>
            <a:r>
              <a:rPr sz="2750" spc="20" dirty="0">
                <a:solidFill>
                  <a:srgbClr val="332C2C"/>
                </a:solidFill>
                <a:latin typeface="Verdana"/>
                <a:cs typeface="Verdana"/>
              </a:rPr>
              <a:t>e</a:t>
            </a:r>
            <a:r>
              <a:rPr sz="2750" spc="-110" dirty="0">
                <a:solidFill>
                  <a:srgbClr val="332C2C"/>
                </a:solidFill>
                <a:latin typeface="Verdana"/>
                <a:cs typeface="Verdana"/>
              </a:rPr>
              <a:t>r</a:t>
            </a:r>
            <a:r>
              <a:rPr sz="2750" spc="165" dirty="0">
                <a:solidFill>
                  <a:srgbClr val="332C2C"/>
                </a:solidFill>
                <a:latin typeface="Verdana"/>
                <a:cs typeface="Verdana"/>
              </a:rPr>
              <a:t>g</a:t>
            </a:r>
            <a:r>
              <a:rPr sz="2750" spc="20" dirty="0">
                <a:solidFill>
                  <a:srgbClr val="332C2C"/>
                </a:solidFill>
                <a:latin typeface="Verdana"/>
                <a:cs typeface="Verdana"/>
              </a:rPr>
              <a:t>e</a:t>
            </a:r>
            <a:r>
              <a:rPr sz="2750" spc="150" dirty="0">
                <a:solidFill>
                  <a:srgbClr val="332C2C"/>
                </a:solidFill>
                <a:latin typeface="Verdana"/>
                <a:cs typeface="Verdana"/>
              </a:rPr>
              <a:t>d</a:t>
            </a:r>
            <a:r>
              <a:rPr sz="2750" spc="-250" dirty="0">
                <a:solidFill>
                  <a:srgbClr val="332C2C"/>
                </a:solidFill>
                <a:latin typeface="Verdana"/>
                <a:cs typeface="Verdana"/>
              </a:rPr>
              <a:t> </a:t>
            </a:r>
            <a:r>
              <a:rPr sz="2750" spc="-35" dirty="0">
                <a:solidFill>
                  <a:srgbClr val="332C2C"/>
                </a:solidFill>
                <a:latin typeface="Verdana"/>
                <a:cs typeface="Verdana"/>
              </a:rPr>
              <a:t>a</a:t>
            </a:r>
            <a:r>
              <a:rPr sz="2750" spc="-90" dirty="0">
                <a:solidFill>
                  <a:srgbClr val="332C2C"/>
                </a:solidFill>
                <a:latin typeface="Verdana"/>
                <a:cs typeface="Verdana"/>
              </a:rPr>
              <a:t>s</a:t>
            </a:r>
            <a:r>
              <a:rPr sz="2750" spc="-250" dirty="0">
                <a:solidFill>
                  <a:srgbClr val="332C2C"/>
                </a:solidFill>
                <a:latin typeface="Verdana"/>
                <a:cs typeface="Verdana"/>
              </a:rPr>
              <a:t> </a:t>
            </a:r>
            <a:r>
              <a:rPr sz="2750" spc="-30" dirty="0">
                <a:solidFill>
                  <a:srgbClr val="332C2C"/>
                </a:solidFill>
                <a:latin typeface="Verdana"/>
                <a:cs typeface="Verdana"/>
              </a:rPr>
              <a:t>a</a:t>
            </a:r>
            <a:r>
              <a:rPr sz="2750" spc="-245" dirty="0">
                <a:solidFill>
                  <a:srgbClr val="332C2C"/>
                </a:solidFill>
                <a:latin typeface="Verdana"/>
                <a:cs typeface="Verdana"/>
              </a:rPr>
              <a:t> </a:t>
            </a:r>
            <a:r>
              <a:rPr lang="en-US" sz="2750" spc="165" dirty="0">
                <a:solidFill>
                  <a:srgbClr val="332C2C"/>
                </a:solidFill>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95" dirty="0">
                <a:solidFill>
                  <a:srgbClr val="332C2C"/>
                </a:solidFill>
                <a:latin typeface="Verdana"/>
                <a:cs typeface="Verdana"/>
              </a:rPr>
              <a:t>s</a:t>
            </a:r>
            <a:r>
              <a:rPr sz="2750" spc="20" dirty="0">
                <a:solidFill>
                  <a:srgbClr val="332C2C"/>
                </a:solidFill>
                <a:latin typeface="Verdana"/>
                <a:cs typeface="Verdana"/>
              </a:rPr>
              <a:t>k</a:t>
            </a:r>
            <a:r>
              <a:rPr sz="2750" spc="-20" dirty="0">
                <a:solidFill>
                  <a:srgbClr val="332C2C"/>
                </a:solidFill>
                <a:latin typeface="Verdana"/>
                <a:cs typeface="Verdana"/>
              </a:rPr>
              <a:t>i</a:t>
            </a:r>
            <a:r>
              <a:rPr sz="2750" spc="85" dirty="0">
                <a:solidFill>
                  <a:srgbClr val="332C2C"/>
                </a:solidFill>
                <a:latin typeface="Verdana"/>
                <a:cs typeface="Verdana"/>
              </a:rPr>
              <a:t>n  </a:t>
            </a:r>
            <a:r>
              <a:rPr sz="2750" spc="145" dirty="0">
                <a:solidFill>
                  <a:srgbClr val="332C2C"/>
                </a:solidFill>
                <a:latin typeface="Verdana"/>
                <a:cs typeface="Verdana"/>
              </a:rPr>
              <a:t>d</a:t>
            </a:r>
            <a:r>
              <a:rPr sz="2750" spc="-20" dirty="0">
                <a:solidFill>
                  <a:srgbClr val="332C2C"/>
                </a:solidFill>
                <a:latin typeface="Verdana"/>
                <a:cs typeface="Verdana"/>
              </a:rPr>
              <a:t>i</a:t>
            </a:r>
            <a:r>
              <a:rPr sz="2750" spc="-95" dirty="0">
                <a:solidFill>
                  <a:srgbClr val="332C2C"/>
                </a:solidFill>
                <a:latin typeface="Verdana"/>
                <a:cs typeface="Verdana"/>
              </a:rPr>
              <a:t>s</a:t>
            </a:r>
            <a:r>
              <a:rPr sz="2750" spc="-20" dirty="0">
                <a:solidFill>
                  <a:srgbClr val="332C2C"/>
                </a:solidFill>
                <a:latin typeface="Verdana"/>
                <a:cs typeface="Verdana"/>
              </a:rPr>
              <a:t>e</a:t>
            </a:r>
            <a:r>
              <a:rPr sz="2750" spc="-35" dirty="0">
                <a:solidFill>
                  <a:srgbClr val="332C2C"/>
                </a:solidFill>
                <a:latin typeface="Verdana"/>
                <a:cs typeface="Verdana"/>
              </a:rPr>
              <a:t>a</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35" dirty="0">
                <a:solidFill>
                  <a:srgbClr val="332C2C"/>
                </a:solidFill>
                <a:latin typeface="Verdana"/>
                <a:cs typeface="Verdana"/>
              </a:rPr>
              <a:t>a</a:t>
            </a:r>
            <a:r>
              <a:rPr sz="2750" spc="165" dirty="0">
                <a:solidFill>
                  <a:srgbClr val="332C2C"/>
                </a:solidFill>
                <a:latin typeface="Verdana"/>
                <a:cs typeface="Verdana"/>
              </a:rPr>
              <a:t>g</a:t>
            </a:r>
            <a:r>
              <a:rPr sz="2750" spc="114" dirty="0">
                <a:solidFill>
                  <a:srgbClr val="332C2C"/>
                </a:solidFill>
                <a:latin typeface="Verdana"/>
                <a:cs typeface="Verdana"/>
              </a:rPr>
              <a:t>n</a:t>
            </a:r>
            <a:r>
              <a:rPr sz="2750" spc="50" dirty="0">
                <a:solidFill>
                  <a:srgbClr val="332C2C"/>
                </a:solidFill>
                <a:latin typeface="Verdana"/>
                <a:cs typeface="Verdana"/>
              </a:rPr>
              <a:t>o</a:t>
            </a:r>
            <a:r>
              <a:rPr sz="2750" spc="-95" dirty="0">
                <a:solidFill>
                  <a:srgbClr val="332C2C"/>
                </a:solidFill>
                <a:latin typeface="Verdana"/>
                <a:cs typeface="Verdana"/>
              </a:rPr>
              <a:t>s</a:t>
            </a:r>
            <a:r>
              <a:rPr sz="2750" spc="-20" dirty="0">
                <a:solidFill>
                  <a:srgbClr val="332C2C"/>
                </a:solidFill>
                <a:latin typeface="Verdana"/>
                <a:cs typeface="Verdana"/>
              </a:rPr>
              <a:t>i</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12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20" dirty="0">
                <a:solidFill>
                  <a:srgbClr val="332C2C"/>
                </a:solidFill>
                <a:latin typeface="Verdana"/>
                <a:cs typeface="Verdana"/>
              </a:rPr>
              <a:t>i</a:t>
            </a:r>
            <a:r>
              <a:rPr sz="2750" spc="-70" dirty="0">
                <a:solidFill>
                  <a:srgbClr val="332C2C"/>
                </a:solidFill>
                <a:latin typeface="Verdana"/>
                <a:cs typeface="Verdana"/>
              </a:rPr>
              <a:t>r</a:t>
            </a:r>
            <a:r>
              <a:rPr sz="2750" spc="-250" dirty="0">
                <a:solidFill>
                  <a:srgbClr val="332C2C"/>
                </a:solidFill>
                <a:latin typeface="Verdana"/>
                <a:cs typeface="Verdana"/>
              </a:rPr>
              <a:t> </a:t>
            </a:r>
            <a:r>
              <a:rPr sz="2750" spc="-35" dirty="0">
                <a:solidFill>
                  <a:srgbClr val="332C2C"/>
                </a:solidFill>
                <a:latin typeface="Verdana"/>
                <a:cs typeface="Verdana"/>
              </a:rPr>
              <a:t>a</a:t>
            </a:r>
            <a:r>
              <a:rPr sz="2750" spc="145" dirty="0">
                <a:solidFill>
                  <a:srgbClr val="332C2C"/>
                </a:solidFill>
                <a:latin typeface="Verdana"/>
                <a:cs typeface="Verdana"/>
              </a:rPr>
              <a:t>b</a:t>
            </a:r>
            <a:r>
              <a:rPr sz="2750" spc="-20" dirty="0">
                <a:solidFill>
                  <a:srgbClr val="332C2C"/>
                </a:solidFill>
                <a:latin typeface="Verdana"/>
                <a:cs typeface="Verdana"/>
              </a:rPr>
              <a:t>ili</a:t>
            </a:r>
            <a:r>
              <a:rPr sz="2750" spc="5" dirty="0">
                <a:solidFill>
                  <a:srgbClr val="332C2C"/>
                </a:solidFill>
                <a:latin typeface="Verdana"/>
                <a:cs typeface="Verdana"/>
              </a:rPr>
              <a:t>t</a:t>
            </a:r>
            <a:r>
              <a:rPr sz="2750" spc="-135" dirty="0">
                <a:solidFill>
                  <a:srgbClr val="332C2C"/>
                </a:solidFill>
                <a:latin typeface="Verdana"/>
                <a:cs typeface="Verdana"/>
              </a:rPr>
              <a:t>y</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35" dirty="0">
                <a:solidFill>
                  <a:srgbClr val="332C2C"/>
                </a:solidFill>
                <a:latin typeface="Verdana"/>
                <a:cs typeface="Verdana"/>
              </a:rPr>
              <a:t>a</a:t>
            </a:r>
            <a:r>
              <a:rPr sz="2750" spc="-20" dirty="0">
                <a:solidFill>
                  <a:srgbClr val="332C2C"/>
                </a:solidFill>
                <a:latin typeface="Verdana"/>
                <a:cs typeface="Verdana"/>
              </a:rPr>
              <a:t>l</a:t>
            </a:r>
            <a:r>
              <a:rPr sz="2750" spc="-165" dirty="0">
                <a:solidFill>
                  <a:srgbClr val="332C2C"/>
                </a:solidFill>
                <a:latin typeface="Verdana"/>
                <a:cs typeface="Verdana"/>
              </a:rPr>
              <a:t>y</a:t>
            </a:r>
            <a:r>
              <a:rPr sz="2750" spc="-65" dirty="0">
                <a:solidFill>
                  <a:srgbClr val="332C2C"/>
                </a:solidFill>
                <a:latin typeface="Verdana"/>
                <a:cs typeface="Verdana"/>
              </a:rPr>
              <a:t>z</a:t>
            </a:r>
            <a:r>
              <a:rPr sz="2750" spc="15" dirty="0">
                <a:solidFill>
                  <a:srgbClr val="332C2C"/>
                </a:solidFill>
                <a:latin typeface="Verdana"/>
                <a:cs typeface="Verdana"/>
              </a:rPr>
              <a:t>e  </a:t>
            </a:r>
            <a:r>
              <a:rPr sz="2750" spc="85" dirty="0">
                <a:solidFill>
                  <a:srgbClr val="332C2C"/>
                </a:solidFill>
                <a:latin typeface="Verdana"/>
                <a:cs typeface="Verdana"/>
              </a:rPr>
              <a:t>c</a:t>
            </a:r>
            <a:r>
              <a:rPr sz="2750" spc="50" dirty="0">
                <a:solidFill>
                  <a:srgbClr val="332C2C"/>
                </a:solidFill>
                <a:latin typeface="Verdana"/>
                <a:cs typeface="Verdana"/>
              </a:rPr>
              <a:t>o</a:t>
            </a:r>
            <a:r>
              <a:rPr sz="2750" spc="240" dirty="0">
                <a:solidFill>
                  <a:srgbClr val="332C2C"/>
                </a:solidFill>
                <a:latin typeface="Verdana"/>
                <a:cs typeface="Verdana"/>
              </a:rPr>
              <a:t>m</a:t>
            </a:r>
            <a:r>
              <a:rPr sz="2750" spc="145" dirty="0">
                <a:solidFill>
                  <a:srgbClr val="332C2C"/>
                </a:solidFill>
                <a:latin typeface="Verdana"/>
                <a:cs typeface="Verdana"/>
              </a:rPr>
              <a:t>p</a:t>
            </a:r>
            <a:r>
              <a:rPr sz="2750" spc="-20" dirty="0">
                <a:solidFill>
                  <a:srgbClr val="332C2C"/>
                </a:solidFill>
                <a:latin typeface="Verdana"/>
                <a:cs typeface="Verdana"/>
              </a:rPr>
              <a:t>le</a:t>
            </a:r>
            <a:r>
              <a:rPr sz="2750" spc="-160" dirty="0">
                <a:solidFill>
                  <a:srgbClr val="332C2C"/>
                </a:solidFill>
                <a:latin typeface="Verdana"/>
                <a:cs typeface="Verdana"/>
              </a:rPr>
              <a:t>x</a:t>
            </a:r>
            <a:r>
              <a:rPr sz="2750" spc="-250" dirty="0">
                <a:solidFill>
                  <a:srgbClr val="332C2C"/>
                </a:solidFill>
                <a:latin typeface="Verdana"/>
                <a:cs typeface="Verdana"/>
              </a:rPr>
              <a:t> </a:t>
            </a:r>
            <a:r>
              <a:rPr sz="2750" spc="140" dirty="0">
                <a:solidFill>
                  <a:srgbClr val="332C2C"/>
                </a:solidFill>
                <a:latin typeface="Verdana"/>
                <a:cs typeface="Verdana"/>
              </a:rPr>
              <a:t>p</a:t>
            </a:r>
            <a:r>
              <a:rPr sz="2750" spc="-35" dirty="0">
                <a:solidFill>
                  <a:srgbClr val="332C2C"/>
                </a:solidFill>
                <a:latin typeface="Verdana"/>
                <a:cs typeface="Verdana"/>
              </a:rPr>
              <a:t>a</a:t>
            </a:r>
            <a:r>
              <a:rPr sz="2750" spc="-5" dirty="0">
                <a:solidFill>
                  <a:srgbClr val="332C2C"/>
                </a:solidFill>
                <a:latin typeface="Verdana"/>
                <a:cs typeface="Verdana"/>
              </a:rPr>
              <a:t>t</a:t>
            </a:r>
            <a:r>
              <a:rPr sz="2750" spc="-20" dirty="0">
                <a:solidFill>
                  <a:srgbClr val="332C2C"/>
                </a:solidFill>
                <a:latin typeface="Verdana"/>
                <a:cs typeface="Verdana"/>
              </a:rPr>
              <a:t>t</a:t>
            </a:r>
            <a:r>
              <a:rPr sz="2750" spc="20" dirty="0">
                <a:solidFill>
                  <a:srgbClr val="332C2C"/>
                </a:solidFill>
                <a:latin typeface="Verdana"/>
                <a:cs typeface="Verdana"/>
              </a:rPr>
              <a:t>e</a:t>
            </a:r>
            <a:r>
              <a:rPr sz="2750" spc="-95" dirty="0">
                <a:solidFill>
                  <a:srgbClr val="332C2C"/>
                </a:solidFill>
                <a:latin typeface="Verdana"/>
                <a:cs typeface="Verdana"/>
              </a:rPr>
              <a:t>r</a:t>
            </a:r>
            <a:r>
              <a:rPr sz="2750" spc="114" dirty="0">
                <a:solidFill>
                  <a:srgbClr val="332C2C"/>
                </a:solidFill>
                <a:latin typeface="Verdana"/>
                <a:cs typeface="Verdana"/>
              </a:rPr>
              <a:t>n</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95" dirty="0">
                <a:solidFill>
                  <a:srgbClr val="332C2C"/>
                </a:solidFill>
                <a:latin typeface="Verdana"/>
                <a:cs typeface="Verdana"/>
              </a:rPr>
              <a:t>s</a:t>
            </a:r>
            <a:r>
              <a:rPr sz="2750" spc="20" dirty="0">
                <a:solidFill>
                  <a:srgbClr val="332C2C"/>
                </a:solidFill>
                <a:latin typeface="Verdana"/>
                <a:cs typeface="Verdana"/>
              </a:rPr>
              <a:t>k</a:t>
            </a:r>
            <a:r>
              <a:rPr sz="2750" spc="-20"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20" dirty="0">
                <a:solidFill>
                  <a:srgbClr val="332C2C"/>
                </a:solidFill>
                <a:latin typeface="Verdana"/>
                <a:cs typeface="Verdana"/>
              </a:rPr>
              <a:t>i</a:t>
            </a:r>
            <a:r>
              <a:rPr sz="2750" spc="240" dirty="0">
                <a:solidFill>
                  <a:srgbClr val="332C2C"/>
                </a:solidFill>
                <a:latin typeface="Verdana"/>
                <a:cs typeface="Verdana"/>
              </a:rPr>
              <a:t>m</a:t>
            </a:r>
            <a:r>
              <a:rPr sz="2750" spc="-35" dirty="0">
                <a:solidFill>
                  <a:srgbClr val="332C2C"/>
                </a:solidFill>
                <a:latin typeface="Verdana"/>
                <a:cs typeface="Verdana"/>
              </a:rPr>
              <a:t>a</a:t>
            </a:r>
            <a:r>
              <a:rPr sz="2750" spc="165" dirty="0">
                <a:solidFill>
                  <a:srgbClr val="332C2C"/>
                </a:solidFill>
                <a:latin typeface="Verdana"/>
                <a:cs typeface="Verdana"/>
              </a:rPr>
              <a:t>g</a:t>
            </a:r>
            <a:r>
              <a:rPr sz="2750" spc="20" dirty="0">
                <a:solidFill>
                  <a:srgbClr val="332C2C"/>
                </a:solidFill>
                <a:latin typeface="Verdana"/>
                <a:cs typeface="Verdana"/>
              </a:rPr>
              <a:t>e</a:t>
            </a:r>
            <a:r>
              <a:rPr sz="2750" spc="-90" dirty="0">
                <a:solidFill>
                  <a:srgbClr val="332C2C"/>
                </a:solidFill>
                <a:latin typeface="Verdana"/>
                <a:cs typeface="Verdana"/>
              </a:rPr>
              <a:t>s</a:t>
            </a:r>
            <a:r>
              <a:rPr sz="2750" spc="-250" dirty="0">
                <a:solidFill>
                  <a:srgbClr val="332C2C"/>
                </a:solidFill>
                <a:latin typeface="Verdana"/>
                <a:cs typeface="Verdana"/>
              </a:rPr>
              <a:t> </a:t>
            </a:r>
            <a:r>
              <a:rPr sz="2750" spc="114" dirty="0">
                <a:solidFill>
                  <a:srgbClr val="332C2C"/>
                </a:solidFill>
                <a:latin typeface="Verdana"/>
                <a:cs typeface="Verdana"/>
              </a:rPr>
              <a:t>h</a:t>
            </a:r>
            <a:r>
              <a:rPr sz="2750" spc="-35" dirty="0">
                <a:solidFill>
                  <a:srgbClr val="332C2C"/>
                </a:solidFill>
                <a:latin typeface="Verdana"/>
                <a:cs typeface="Verdana"/>
              </a:rPr>
              <a:t>a</a:t>
            </a:r>
            <a:r>
              <a:rPr sz="2750" spc="-70" dirty="0">
                <a:solidFill>
                  <a:srgbClr val="332C2C"/>
                </a:solidFill>
                <a:latin typeface="Verdana"/>
                <a:cs typeface="Verdana"/>
              </a:rPr>
              <a:t>s  </a:t>
            </a:r>
            <a:r>
              <a:rPr sz="2750" spc="140" dirty="0">
                <a:solidFill>
                  <a:srgbClr val="332C2C"/>
                </a:solidFill>
                <a:latin typeface="Verdana"/>
                <a:cs typeface="Verdana"/>
              </a:rPr>
              <a:t>p</a:t>
            </a:r>
            <a:r>
              <a:rPr sz="2750" spc="-60" dirty="0">
                <a:solidFill>
                  <a:srgbClr val="332C2C"/>
                </a:solidFill>
                <a:latin typeface="Verdana"/>
                <a:cs typeface="Verdana"/>
              </a:rPr>
              <a:t>a</a:t>
            </a:r>
            <a:r>
              <a:rPr sz="2750" spc="-180" dirty="0">
                <a:solidFill>
                  <a:srgbClr val="332C2C"/>
                </a:solidFill>
                <a:latin typeface="Verdana"/>
                <a:cs typeface="Verdana"/>
              </a:rPr>
              <a:t>v</a:t>
            </a:r>
            <a:r>
              <a:rPr sz="2750" spc="20" dirty="0">
                <a:solidFill>
                  <a:srgbClr val="332C2C"/>
                </a:solidFill>
                <a:latin typeface="Verdana"/>
                <a:cs typeface="Verdana"/>
              </a:rPr>
              <a:t>e</a:t>
            </a:r>
            <a:r>
              <a:rPr sz="2750" spc="150" dirty="0">
                <a:solidFill>
                  <a:srgbClr val="332C2C"/>
                </a:solidFill>
                <a:latin typeface="Verdana"/>
                <a:cs typeface="Verdana"/>
              </a:rPr>
              <a:t>d</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125" dirty="0">
                <a:solidFill>
                  <a:srgbClr val="332C2C"/>
                </a:solidFill>
                <a:latin typeface="Verdana"/>
                <a:cs typeface="Verdana"/>
              </a:rPr>
              <a:t>w</a:t>
            </a:r>
            <a:r>
              <a:rPr sz="2750" spc="-60" dirty="0">
                <a:solidFill>
                  <a:srgbClr val="332C2C"/>
                </a:solidFill>
                <a:latin typeface="Verdana"/>
                <a:cs typeface="Verdana"/>
              </a:rPr>
              <a:t>a</a:t>
            </a:r>
            <a:r>
              <a:rPr sz="2750" spc="-135" dirty="0">
                <a:solidFill>
                  <a:srgbClr val="332C2C"/>
                </a:solidFill>
                <a:latin typeface="Verdana"/>
                <a:cs typeface="Verdana"/>
              </a:rPr>
              <a:t>y</a:t>
            </a:r>
            <a:r>
              <a:rPr sz="2750" spc="-250" dirty="0">
                <a:solidFill>
                  <a:srgbClr val="332C2C"/>
                </a:solidFill>
                <a:latin typeface="Verdana"/>
                <a:cs typeface="Verdana"/>
              </a:rPr>
              <a:t> </a:t>
            </a:r>
            <a:r>
              <a:rPr sz="2750" spc="-60" dirty="0">
                <a:solidFill>
                  <a:srgbClr val="332C2C"/>
                </a:solidFill>
                <a:latin typeface="Verdana"/>
                <a:cs typeface="Verdana"/>
              </a:rPr>
              <a:t>f</a:t>
            </a:r>
            <a:r>
              <a:rPr sz="2750" spc="50" dirty="0">
                <a:solidFill>
                  <a:srgbClr val="332C2C"/>
                </a:solidFill>
                <a:latin typeface="Verdana"/>
                <a:cs typeface="Verdana"/>
              </a:rPr>
              <a:t>o</a:t>
            </a:r>
            <a:r>
              <a:rPr sz="2750" spc="-70" dirty="0">
                <a:solidFill>
                  <a:srgbClr val="332C2C"/>
                </a:solidFill>
                <a:latin typeface="Verdana"/>
                <a:cs typeface="Verdana"/>
              </a:rPr>
              <a:t>r</a:t>
            </a:r>
            <a:r>
              <a:rPr sz="2750" spc="-250" dirty="0">
                <a:solidFill>
                  <a:srgbClr val="332C2C"/>
                </a:solidFill>
                <a:latin typeface="Verdana"/>
                <a:cs typeface="Verdana"/>
              </a:rPr>
              <a:t> </a:t>
            </a:r>
            <a:r>
              <a:rPr sz="2750" spc="240" dirty="0">
                <a:solidFill>
                  <a:srgbClr val="332C2C"/>
                </a:solidFill>
                <a:latin typeface="Verdana"/>
                <a:cs typeface="Verdana"/>
              </a:rPr>
              <a:t>m</a:t>
            </a:r>
            <a:r>
              <a:rPr sz="2750" spc="50" dirty="0">
                <a:solidFill>
                  <a:srgbClr val="332C2C"/>
                </a:solidFill>
                <a:latin typeface="Verdana"/>
                <a:cs typeface="Verdana"/>
              </a:rPr>
              <a:t>o</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a</a:t>
            </a:r>
            <a:r>
              <a:rPr sz="2750" spc="85" dirty="0">
                <a:solidFill>
                  <a:srgbClr val="332C2C"/>
                </a:solidFill>
                <a:latin typeface="Verdana"/>
                <a:cs typeface="Verdana"/>
              </a:rPr>
              <a:t>c</a:t>
            </a:r>
            <a:r>
              <a:rPr sz="2750" spc="110" dirty="0">
                <a:solidFill>
                  <a:srgbClr val="332C2C"/>
                </a:solidFill>
                <a:latin typeface="Verdana"/>
                <a:cs typeface="Verdana"/>
              </a:rPr>
              <a:t>c</a:t>
            </a:r>
            <a:r>
              <a:rPr sz="2750" spc="105" dirty="0">
                <a:solidFill>
                  <a:srgbClr val="332C2C"/>
                </a:solidFill>
                <a:latin typeface="Verdana"/>
                <a:cs typeface="Verdana"/>
              </a:rPr>
              <a:t>u</a:t>
            </a:r>
            <a:r>
              <a:rPr sz="2750" spc="-200" dirty="0">
                <a:solidFill>
                  <a:srgbClr val="332C2C"/>
                </a:solidFill>
                <a:latin typeface="Verdana"/>
                <a:cs typeface="Verdana"/>
              </a:rPr>
              <a:t>r</a:t>
            </a:r>
            <a:r>
              <a:rPr sz="2750" spc="-35" dirty="0">
                <a:solidFill>
                  <a:srgbClr val="332C2C"/>
                </a:solidFill>
                <a:latin typeface="Verdana"/>
                <a:cs typeface="Verdana"/>
              </a:rPr>
              <a:t>a</a:t>
            </a:r>
            <a:r>
              <a:rPr sz="2750" spc="-20" dirty="0">
                <a:solidFill>
                  <a:srgbClr val="332C2C"/>
                </a:solidFill>
                <a:latin typeface="Verdana"/>
                <a:cs typeface="Verdana"/>
              </a:rPr>
              <a:t>t</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05" dirty="0">
                <a:solidFill>
                  <a:srgbClr val="332C2C"/>
                </a:solidFill>
                <a:latin typeface="Verdana"/>
                <a:cs typeface="Verdana"/>
              </a:rPr>
              <a:t>d  </a:t>
            </a:r>
            <a:r>
              <a:rPr sz="2750" spc="20" dirty="0">
                <a:solidFill>
                  <a:srgbClr val="332C2C"/>
                </a:solidFill>
                <a:latin typeface="Verdana"/>
                <a:cs typeface="Verdana"/>
              </a:rPr>
              <a:t>e</a:t>
            </a:r>
            <a:r>
              <a:rPr sz="2750" spc="-40" dirty="0">
                <a:solidFill>
                  <a:srgbClr val="332C2C"/>
                </a:solidFill>
                <a:latin typeface="Verdana"/>
                <a:cs typeface="Verdana"/>
              </a:rPr>
              <a:t>f</a:t>
            </a:r>
            <a:r>
              <a:rPr sz="2750" spc="-50" dirty="0">
                <a:solidFill>
                  <a:srgbClr val="332C2C"/>
                </a:solidFill>
                <a:latin typeface="Verdana"/>
                <a:cs typeface="Verdana"/>
              </a:rPr>
              <a:t>ﬁ</a:t>
            </a:r>
            <a:r>
              <a:rPr sz="2750" spc="90" dirty="0">
                <a:solidFill>
                  <a:srgbClr val="332C2C"/>
                </a:solidFill>
                <a:latin typeface="Verdana"/>
                <a:cs typeface="Verdana"/>
              </a:rPr>
              <a:t>c</a:t>
            </a:r>
            <a:r>
              <a:rPr sz="2750" spc="-20" dirty="0">
                <a:solidFill>
                  <a:srgbClr val="332C2C"/>
                </a:solidFill>
                <a:latin typeface="Verdana"/>
                <a:cs typeface="Verdana"/>
              </a:rPr>
              <a:t>i</a:t>
            </a:r>
            <a:r>
              <a:rPr sz="2750" spc="20" dirty="0">
                <a:solidFill>
                  <a:srgbClr val="332C2C"/>
                </a:solidFill>
                <a:latin typeface="Verdana"/>
                <a:cs typeface="Verdana"/>
              </a:rPr>
              <a:t>e</a:t>
            </a:r>
            <a:r>
              <a:rPr sz="2750" spc="114" dirty="0">
                <a:solidFill>
                  <a:srgbClr val="332C2C"/>
                </a:solidFill>
                <a:latin typeface="Verdana"/>
                <a:cs typeface="Verdana"/>
              </a:rPr>
              <a:t>n</a:t>
            </a:r>
            <a:r>
              <a:rPr sz="2750" spc="35" dirty="0">
                <a:solidFill>
                  <a:srgbClr val="332C2C"/>
                </a:solidFill>
                <a:latin typeface="Verdana"/>
                <a:cs typeface="Verdana"/>
              </a:rPr>
              <a:t>t</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35" dirty="0">
                <a:solidFill>
                  <a:srgbClr val="332C2C"/>
                </a:solidFill>
                <a:latin typeface="Verdana"/>
                <a:cs typeface="Verdana"/>
              </a:rPr>
              <a:t>a</a:t>
            </a:r>
            <a:r>
              <a:rPr sz="2750" spc="165" dirty="0">
                <a:solidFill>
                  <a:srgbClr val="332C2C"/>
                </a:solidFill>
                <a:latin typeface="Verdana"/>
                <a:cs typeface="Verdana"/>
              </a:rPr>
              <a:t>g</a:t>
            </a:r>
            <a:r>
              <a:rPr sz="2750" spc="114" dirty="0">
                <a:solidFill>
                  <a:srgbClr val="332C2C"/>
                </a:solidFill>
                <a:latin typeface="Verdana"/>
                <a:cs typeface="Verdana"/>
              </a:rPr>
              <a:t>n</a:t>
            </a:r>
            <a:r>
              <a:rPr sz="2750" spc="50" dirty="0">
                <a:solidFill>
                  <a:srgbClr val="332C2C"/>
                </a:solidFill>
                <a:latin typeface="Verdana"/>
                <a:cs typeface="Verdana"/>
              </a:rPr>
              <a:t>o</a:t>
            </a:r>
            <a:r>
              <a:rPr sz="2750" spc="-95" dirty="0">
                <a:solidFill>
                  <a:srgbClr val="332C2C"/>
                </a:solidFill>
                <a:latin typeface="Verdana"/>
                <a:cs typeface="Verdana"/>
              </a:rPr>
              <a:t>s</a:t>
            </a:r>
            <a:r>
              <a:rPr sz="2750" spc="-20" dirty="0">
                <a:solidFill>
                  <a:srgbClr val="332C2C"/>
                </a:solidFill>
                <a:latin typeface="Verdana"/>
                <a:cs typeface="Verdana"/>
              </a:rPr>
              <a:t>i</a:t>
            </a:r>
            <a:r>
              <a:rPr sz="2750" spc="-95" dirty="0">
                <a:solidFill>
                  <a:srgbClr val="332C2C"/>
                </a:solidFill>
                <a:latin typeface="Verdana"/>
                <a:cs typeface="Verdana"/>
              </a:rPr>
              <a:t>s</a:t>
            </a:r>
            <a:r>
              <a:rPr sz="2750" spc="-420" dirty="0">
                <a:solidFill>
                  <a:srgbClr val="332C2C"/>
                </a:solidFill>
                <a:latin typeface="Verdana"/>
                <a:cs typeface="Verdana"/>
              </a:rPr>
              <a:t>.</a:t>
            </a:r>
            <a:endParaRPr sz="2750" dirty="0">
              <a:latin typeface="Verdana"/>
              <a:cs typeface="Verdana"/>
            </a:endParaRPr>
          </a:p>
        </p:txBody>
      </p:sp>
      <p:sp>
        <p:nvSpPr>
          <p:cNvPr id="10" name="object 10"/>
          <p:cNvSpPr txBox="1">
            <a:spLocks noGrp="1"/>
          </p:cNvSpPr>
          <p:nvPr>
            <p:ph type="title"/>
          </p:nvPr>
        </p:nvSpPr>
        <p:spPr>
          <a:xfrm>
            <a:off x="8372845" y="1515224"/>
            <a:ext cx="7456805" cy="528320"/>
          </a:xfrm>
          <a:prstGeom prst="rect">
            <a:avLst/>
          </a:prstGeom>
        </p:spPr>
        <p:txBody>
          <a:bodyPr vert="horz" wrap="square" lIns="0" tIns="12700" rIns="0" bIns="0" rtlCol="0">
            <a:spAutoFit/>
          </a:bodyPr>
          <a:lstStyle/>
          <a:p>
            <a:pPr marL="12700">
              <a:lnSpc>
                <a:spcPct val="100000"/>
              </a:lnSpc>
              <a:spcBef>
                <a:spcPts val="100"/>
              </a:spcBef>
            </a:pPr>
            <a:r>
              <a:rPr sz="3300" b="0" spc="-130" dirty="0">
                <a:solidFill>
                  <a:srgbClr val="332C2C"/>
                </a:solidFill>
                <a:latin typeface="Georgia"/>
                <a:cs typeface="Georgia"/>
              </a:rPr>
              <a:t>The</a:t>
            </a:r>
            <a:r>
              <a:rPr sz="3300" b="0" spc="-170" dirty="0">
                <a:solidFill>
                  <a:srgbClr val="332C2C"/>
                </a:solidFill>
                <a:latin typeface="Georgia"/>
                <a:cs typeface="Georgia"/>
              </a:rPr>
              <a:t> </a:t>
            </a:r>
            <a:r>
              <a:rPr sz="3300" b="0" spc="-140" dirty="0">
                <a:solidFill>
                  <a:srgbClr val="332C2C"/>
                </a:solidFill>
                <a:latin typeface="Georgia"/>
                <a:cs typeface="Georgia"/>
              </a:rPr>
              <a:t>Role</a:t>
            </a:r>
            <a:r>
              <a:rPr sz="3300" b="0" spc="-170" dirty="0">
                <a:solidFill>
                  <a:srgbClr val="332C2C"/>
                </a:solidFill>
                <a:latin typeface="Georgia"/>
                <a:cs typeface="Georgia"/>
              </a:rPr>
              <a:t> </a:t>
            </a:r>
            <a:r>
              <a:rPr sz="3300" b="0" spc="-95" dirty="0">
                <a:solidFill>
                  <a:srgbClr val="332C2C"/>
                </a:solidFill>
                <a:latin typeface="Georgia"/>
                <a:cs typeface="Georgia"/>
              </a:rPr>
              <a:t>of</a:t>
            </a:r>
            <a:r>
              <a:rPr sz="3300" b="0" spc="-170" dirty="0">
                <a:solidFill>
                  <a:srgbClr val="332C2C"/>
                </a:solidFill>
                <a:latin typeface="Georgia"/>
                <a:cs typeface="Georgia"/>
              </a:rPr>
              <a:t> </a:t>
            </a:r>
            <a:r>
              <a:rPr sz="3300" b="0" spc="-95" dirty="0">
                <a:solidFill>
                  <a:srgbClr val="332C2C"/>
                </a:solidFill>
                <a:latin typeface="Georgia"/>
                <a:cs typeface="Georgia"/>
              </a:rPr>
              <a:t>Convolutional</a:t>
            </a:r>
            <a:r>
              <a:rPr sz="3300" b="0" spc="-175" dirty="0">
                <a:solidFill>
                  <a:srgbClr val="332C2C"/>
                </a:solidFill>
                <a:latin typeface="Georgia"/>
                <a:cs typeface="Georgia"/>
              </a:rPr>
              <a:t> </a:t>
            </a:r>
            <a:r>
              <a:rPr sz="3300" b="0" spc="-125" dirty="0">
                <a:solidFill>
                  <a:srgbClr val="332C2C"/>
                </a:solidFill>
                <a:latin typeface="Georgia"/>
                <a:cs typeface="Georgia"/>
              </a:rPr>
              <a:t>Neural</a:t>
            </a:r>
            <a:r>
              <a:rPr sz="3300" b="0" spc="-175" dirty="0">
                <a:solidFill>
                  <a:srgbClr val="332C2C"/>
                </a:solidFill>
                <a:latin typeface="Georgia"/>
                <a:cs typeface="Georgia"/>
              </a:rPr>
              <a:t> </a:t>
            </a:r>
            <a:r>
              <a:rPr sz="3300" b="0" spc="-160" dirty="0">
                <a:solidFill>
                  <a:srgbClr val="332C2C"/>
                </a:solidFill>
                <a:latin typeface="Georgia"/>
                <a:cs typeface="Georgia"/>
              </a:rPr>
              <a:t>Networks</a:t>
            </a:r>
            <a:endParaRPr sz="3300">
              <a:latin typeface="Georgia"/>
              <a:cs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1641513" y="3946855"/>
            <a:ext cx="3634244" cy="343801"/>
          </a:xfrm>
          <a:prstGeom prst="rect">
            <a:avLst/>
          </a:prstGeom>
        </p:spPr>
      </p:pic>
      <p:sp>
        <p:nvSpPr>
          <p:cNvPr id="9" name="object 9"/>
          <p:cNvSpPr txBox="1"/>
          <p:nvPr/>
        </p:nvSpPr>
        <p:spPr>
          <a:xfrm>
            <a:off x="1641512" y="3429749"/>
            <a:ext cx="8347038" cy="2129878"/>
          </a:xfrm>
          <a:prstGeom prst="rect">
            <a:avLst/>
          </a:prstGeom>
        </p:spPr>
        <p:txBody>
          <a:bodyPr vert="horz" wrap="square" lIns="0" tIns="6350" rIns="0" bIns="0" rtlCol="0">
            <a:spAutoFit/>
          </a:bodyPr>
          <a:lstStyle/>
          <a:p>
            <a:pPr marL="12700" marR="5080">
              <a:lnSpc>
                <a:spcPct val="101699"/>
              </a:lnSpc>
              <a:spcBef>
                <a:spcPts val="50"/>
              </a:spcBef>
            </a:pPr>
            <a:r>
              <a:rPr sz="2750" spc="-155" dirty="0">
                <a:solidFill>
                  <a:srgbClr val="332C2C"/>
                </a:solidFill>
                <a:latin typeface="Verdana"/>
                <a:cs typeface="Verdana"/>
              </a:rPr>
              <a:t>T</a:t>
            </a:r>
            <a:r>
              <a:rPr sz="2750" spc="-200" dirty="0">
                <a:solidFill>
                  <a:srgbClr val="332C2C"/>
                </a:solidFill>
                <a:latin typeface="Verdana"/>
                <a:cs typeface="Verdana"/>
              </a:rPr>
              <a:t>r</a:t>
            </a:r>
            <a:r>
              <a:rPr sz="2750" spc="-35" dirty="0">
                <a:solidFill>
                  <a:srgbClr val="332C2C"/>
                </a:solidFill>
                <a:latin typeface="Verdana"/>
                <a:cs typeface="Verdana"/>
              </a:rPr>
              <a:t>a</a:t>
            </a:r>
            <a:r>
              <a:rPr sz="2750" spc="-20" dirty="0">
                <a:solidFill>
                  <a:srgbClr val="332C2C"/>
                </a:solidFill>
                <a:latin typeface="Verdana"/>
                <a:cs typeface="Verdana"/>
              </a:rPr>
              <a:t>i</a:t>
            </a:r>
            <a:r>
              <a:rPr sz="2750" spc="114" dirty="0">
                <a:solidFill>
                  <a:srgbClr val="332C2C"/>
                </a:solidFill>
                <a:latin typeface="Verdana"/>
                <a:cs typeface="Verdana"/>
              </a:rPr>
              <a:t>n</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55" dirty="0">
                <a:solidFill>
                  <a:srgbClr val="332C2C"/>
                </a:solidFill>
                <a:latin typeface="Verdana"/>
                <a:cs typeface="Verdana"/>
              </a:rPr>
              <a:t>C</a:t>
            </a:r>
            <a:r>
              <a:rPr sz="2750" spc="175" dirty="0">
                <a:solidFill>
                  <a:srgbClr val="332C2C"/>
                </a:solidFill>
                <a:latin typeface="Verdana"/>
                <a:cs typeface="Verdana"/>
              </a:rPr>
              <a:t>NN</a:t>
            </a:r>
            <a:r>
              <a:rPr sz="2750" spc="-90" dirty="0">
                <a:solidFill>
                  <a:srgbClr val="332C2C"/>
                </a:solidFill>
                <a:latin typeface="Verdana"/>
                <a:cs typeface="Verdana"/>
              </a:rPr>
              <a:t>s</a:t>
            </a:r>
            <a:r>
              <a:rPr sz="2750" spc="-250" dirty="0">
                <a:solidFill>
                  <a:srgbClr val="332C2C"/>
                </a:solidFill>
                <a:latin typeface="Verdana"/>
                <a:cs typeface="Verdana"/>
              </a:rPr>
              <a:t> </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q</a:t>
            </a:r>
            <a:r>
              <a:rPr sz="2750" spc="105" dirty="0">
                <a:solidFill>
                  <a:srgbClr val="332C2C"/>
                </a:solidFill>
                <a:latin typeface="Verdana"/>
                <a:cs typeface="Verdana"/>
              </a:rPr>
              <a:t>u</a:t>
            </a:r>
            <a:r>
              <a:rPr sz="2750" spc="-20" dirty="0">
                <a:solidFill>
                  <a:srgbClr val="332C2C"/>
                </a:solidFill>
                <a:latin typeface="Verdana"/>
                <a:cs typeface="Verdana"/>
              </a:rPr>
              <a:t>i</a:t>
            </a:r>
            <a:r>
              <a:rPr sz="2750" spc="-110" dirty="0">
                <a:solidFill>
                  <a:srgbClr val="332C2C"/>
                </a:solidFill>
                <a:latin typeface="Verdana"/>
                <a:cs typeface="Verdana"/>
              </a:rPr>
              <a:t>r</a:t>
            </a:r>
            <a:r>
              <a:rPr sz="2750" spc="20" dirty="0">
                <a:solidFill>
                  <a:srgbClr val="332C2C"/>
                </a:solidFill>
                <a:latin typeface="Verdana"/>
                <a:cs typeface="Verdana"/>
              </a:rPr>
              <a:t>e</a:t>
            </a:r>
            <a:r>
              <a:rPr sz="2750" spc="-90" dirty="0">
                <a:solidFill>
                  <a:srgbClr val="332C2C"/>
                </a:solidFill>
                <a:latin typeface="Verdana"/>
                <a:cs typeface="Verdana"/>
              </a:rPr>
              <a:t>s</a:t>
            </a:r>
            <a:r>
              <a:rPr sz="2750" spc="-250" dirty="0">
                <a:solidFill>
                  <a:srgbClr val="332C2C"/>
                </a:solidFill>
                <a:latin typeface="Verdana"/>
                <a:cs typeface="Verdana"/>
              </a:rPr>
              <a:t> </a:t>
            </a:r>
            <a:r>
              <a:rPr sz="2750" spc="-30" dirty="0">
                <a:solidFill>
                  <a:srgbClr val="332C2C"/>
                </a:solidFill>
                <a:latin typeface="Verdana"/>
                <a:cs typeface="Verdana"/>
              </a:rPr>
              <a:t>a</a:t>
            </a:r>
            <a:r>
              <a:rPr sz="2750" spc="-250" dirty="0">
                <a:solidFill>
                  <a:srgbClr val="332C2C"/>
                </a:solidFill>
                <a:latin typeface="Verdana"/>
                <a:cs typeface="Verdana"/>
              </a:rPr>
              <a:t> </a:t>
            </a:r>
            <a:r>
              <a:rPr sz="2750" spc="-180" dirty="0">
                <a:solidFill>
                  <a:srgbClr val="332C2C"/>
                </a:solidFill>
                <a:latin typeface="Verdana"/>
                <a:cs typeface="Verdana"/>
              </a:rPr>
              <a:t>v</a:t>
            </a:r>
            <a:r>
              <a:rPr sz="2750" spc="-35" dirty="0">
                <a:solidFill>
                  <a:srgbClr val="332C2C"/>
                </a:solidFill>
                <a:latin typeface="Verdana"/>
                <a:cs typeface="Verdana"/>
              </a:rPr>
              <a:t>a</a:t>
            </a:r>
            <a:r>
              <a:rPr sz="2750" spc="-95" dirty="0">
                <a:solidFill>
                  <a:srgbClr val="332C2C"/>
                </a:solidFill>
                <a:latin typeface="Verdana"/>
                <a:cs typeface="Verdana"/>
              </a:rPr>
              <a:t>s</a:t>
            </a:r>
            <a:r>
              <a:rPr sz="2750" spc="35" dirty="0">
                <a:solidFill>
                  <a:srgbClr val="332C2C"/>
                </a:solidFill>
                <a:latin typeface="Verdana"/>
                <a:cs typeface="Verdana"/>
              </a:rPr>
              <a:t>t</a:t>
            </a:r>
            <a:r>
              <a:rPr sz="2750" spc="-250" dirty="0">
                <a:solidFill>
                  <a:srgbClr val="332C2C"/>
                </a:solidFill>
                <a:latin typeface="Verdana"/>
                <a:cs typeface="Verdana"/>
              </a:rPr>
              <a:t> </a:t>
            </a:r>
            <a:r>
              <a:rPr sz="2750" spc="145" dirty="0">
                <a:solidFill>
                  <a:srgbClr val="332C2C"/>
                </a:solidFill>
                <a:latin typeface="Verdana"/>
                <a:cs typeface="Verdana"/>
              </a:rPr>
              <a:t>d</a:t>
            </a:r>
            <a:r>
              <a:rPr sz="2750" spc="-35" dirty="0">
                <a:solidFill>
                  <a:srgbClr val="332C2C"/>
                </a:solidFill>
                <a:latin typeface="Verdana"/>
                <a:cs typeface="Verdana"/>
              </a:rPr>
              <a:t>a</a:t>
            </a:r>
            <a:r>
              <a:rPr sz="2750" spc="30" dirty="0">
                <a:solidFill>
                  <a:srgbClr val="332C2C"/>
                </a:solidFill>
                <a:latin typeface="Verdana"/>
                <a:cs typeface="Verdana"/>
              </a:rPr>
              <a:t>t</a:t>
            </a:r>
            <a:r>
              <a:rPr sz="2750" spc="-35" dirty="0">
                <a:solidFill>
                  <a:srgbClr val="332C2C"/>
                </a:solidFill>
                <a:latin typeface="Verdana"/>
                <a:cs typeface="Verdana"/>
              </a:rPr>
              <a:t>a</a:t>
            </a:r>
            <a:r>
              <a:rPr sz="2750" spc="-95" dirty="0">
                <a:solidFill>
                  <a:srgbClr val="332C2C"/>
                </a:solidFill>
                <a:latin typeface="Verdana"/>
                <a:cs typeface="Verdana"/>
              </a:rPr>
              <a:t>s</a:t>
            </a:r>
            <a:r>
              <a:rPr sz="2750" spc="20" dirty="0">
                <a:solidFill>
                  <a:srgbClr val="332C2C"/>
                </a:solidFill>
                <a:latin typeface="Verdana"/>
                <a:cs typeface="Verdana"/>
              </a:rPr>
              <a:t>e</a:t>
            </a:r>
            <a:r>
              <a:rPr sz="2750" spc="35" dirty="0">
                <a:solidFill>
                  <a:srgbClr val="332C2C"/>
                </a:solidFill>
                <a:latin typeface="Verdana"/>
                <a:cs typeface="Verdana"/>
              </a:rPr>
              <a:t>t</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  </a:t>
            </a:r>
            <a:r>
              <a:rPr lang="en-US" sz="2750" spc="20" dirty="0">
                <a:latin typeface="Verdana"/>
                <a:cs typeface="Verdana"/>
              </a:rPr>
              <a:t>     </a:t>
            </a:r>
            <a:r>
              <a:rPr sz="2750" spc="-245" dirty="0">
                <a:latin typeface="Verdana"/>
                <a:cs typeface="Verdana"/>
              </a:rPr>
              <a:t> </a:t>
            </a:r>
            <a:r>
              <a:rPr lang="en-US" sz="2750" spc="-245" dirty="0">
                <a:latin typeface="Verdana"/>
                <a:cs typeface="Verdana"/>
              </a:rPr>
              <a:t>    </a:t>
            </a:r>
            <a:r>
              <a:rPr lang="en-IN" sz="2750" spc="-20" dirty="0">
                <a:solidFill>
                  <a:srgbClr val="332C2C"/>
                </a:solidFill>
                <a:latin typeface="Verdana"/>
                <a:cs typeface="Verdana"/>
              </a:rPr>
              <a:t>      </a:t>
            </a:r>
            <a:r>
              <a:rPr lang="en-US" sz="2750" spc="-20" dirty="0">
                <a:solidFill>
                  <a:srgbClr val="332C2C"/>
                </a:solidFill>
                <a:latin typeface="Verdana"/>
                <a:cs typeface="Verdana"/>
              </a:rPr>
              <a:t>                     </a:t>
            </a:r>
            <a:r>
              <a:rPr lang="en-US" sz="2750" spc="-35" dirty="0">
                <a:solidFill>
                  <a:srgbClr val="332C2C"/>
                </a:solidFill>
                <a:latin typeface="Verdana"/>
                <a:cs typeface="Verdana"/>
              </a:rPr>
              <a:t>  </a:t>
            </a:r>
            <a:r>
              <a:rPr sz="2750" spc="-250" dirty="0">
                <a:solidFill>
                  <a:srgbClr val="332C2C"/>
                </a:solidFill>
                <a:latin typeface="Verdana"/>
                <a:cs typeface="Verdana"/>
              </a:rPr>
              <a:t> </a:t>
            </a:r>
            <a:r>
              <a:rPr lang="en-US" sz="2750" spc="-250" dirty="0">
                <a:solidFill>
                  <a:srgbClr val="332C2C"/>
                </a:solidFill>
                <a:latin typeface="Verdana"/>
                <a:cs typeface="Verdana"/>
              </a:rPr>
              <a:t>                         </a:t>
            </a:r>
            <a:r>
              <a:rPr lang="en-IN" sz="2750" spc="-20" dirty="0">
                <a:solidFill>
                  <a:srgbClr val="332C2C"/>
                </a:solidFill>
                <a:latin typeface="Verdana"/>
                <a:cs typeface="Verdana"/>
              </a:rPr>
              <a:t>           I                    </a:t>
            </a:r>
            <a:r>
              <a:rPr lang="en-US" sz="2750" spc="-20" dirty="0">
                <a:solidFill>
                  <a:srgbClr val="332C2C"/>
                </a:solidFill>
                <a:latin typeface="Verdana"/>
                <a:cs typeface="Verdana"/>
              </a:rPr>
              <a:t>          i</a:t>
            </a:r>
            <a:r>
              <a:rPr sz="2750" spc="145" dirty="0">
                <a:solidFill>
                  <a:srgbClr val="332C2C"/>
                </a:solidFill>
                <a:latin typeface="Verdana"/>
                <a:cs typeface="Verdana"/>
              </a:rPr>
              <a:t>d</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20" dirty="0">
                <a:solidFill>
                  <a:srgbClr val="332C2C"/>
                </a:solidFill>
                <a:latin typeface="Verdana"/>
                <a:cs typeface="Verdana"/>
              </a:rPr>
              <a:t>i</a:t>
            </a:r>
            <a:r>
              <a:rPr sz="2750" spc="-10" dirty="0">
                <a:solidFill>
                  <a:srgbClr val="332C2C"/>
                </a:solidFill>
                <a:latin typeface="Verdana"/>
                <a:cs typeface="Verdana"/>
              </a:rPr>
              <a:t>f</a:t>
            </a:r>
            <a:r>
              <a:rPr sz="2750" spc="-100" dirty="0">
                <a:solidFill>
                  <a:srgbClr val="332C2C"/>
                </a:solidFill>
                <a:latin typeface="Verdana"/>
                <a:cs typeface="Verdana"/>
              </a:rPr>
              <a:t>y</a:t>
            </a:r>
            <a:r>
              <a:rPr lang="en-US" sz="2750" spc="-100" dirty="0">
                <a:solidFill>
                  <a:srgbClr val="332C2C"/>
                </a:solidFill>
                <a:latin typeface="Verdana"/>
                <a:cs typeface="Verdana"/>
              </a:rPr>
              <a:t> </a:t>
            </a:r>
            <a:r>
              <a:rPr sz="2750" spc="-180" dirty="0">
                <a:solidFill>
                  <a:srgbClr val="332C2C"/>
                </a:solidFill>
                <a:latin typeface="Verdana"/>
                <a:cs typeface="Verdana"/>
              </a:rPr>
              <a:t>v</a:t>
            </a:r>
            <a:r>
              <a:rPr sz="2750" spc="-35" dirty="0">
                <a:solidFill>
                  <a:srgbClr val="332C2C"/>
                </a:solidFill>
                <a:latin typeface="Verdana"/>
                <a:cs typeface="Verdana"/>
              </a:rPr>
              <a:t>a</a:t>
            </a:r>
            <a:r>
              <a:rPr sz="2750" spc="-95" dirty="0">
                <a:solidFill>
                  <a:srgbClr val="332C2C"/>
                </a:solidFill>
                <a:latin typeface="Verdana"/>
                <a:cs typeface="Verdana"/>
              </a:rPr>
              <a:t>r</a:t>
            </a:r>
            <a:r>
              <a:rPr sz="2750" spc="-20" dirty="0">
                <a:solidFill>
                  <a:srgbClr val="332C2C"/>
                </a:solidFill>
                <a:latin typeface="Verdana"/>
                <a:cs typeface="Verdana"/>
              </a:rPr>
              <a:t>i</a:t>
            </a:r>
            <a:r>
              <a:rPr sz="2750" spc="50" dirty="0">
                <a:solidFill>
                  <a:srgbClr val="332C2C"/>
                </a:solidFill>
                <a:latin typeface="Verdana"/>
                <a:cs typeface="Verdana"/>
              </a:rPr>
              <a:t>o</a:t>
            </a:r>
            <a:r>
              <a:rPr sz="2750" spc="105" dirty="0">
                <a:solidFill>
                  <a:srgbClr val="332C2C"/>
                </a:solidFill>
                <a:latin typeface="Verdana"/>
                <a:cs typeface="Verdana"/>
              </a:rPr>
              <a:t>u</a:t>
            </a:r>
            <a:r>
              <a:rPr sz="2750" spc="-90" dirty="0">
                <a:solidFill>
                  <a:srgbClr val="332C2C"/>
                </a:solidFill>
                <a:latin typeface="Verdana"/>
                <a:cs typeface="Verdana"/>
              </a:rPr>
              <a:t>s</a:t>
            </a:r>
            <a:r>
              <a:rPr sz="2750" spc="-250" dirty="0">
                <a:solidFill>
                  <a:srgbClr val="332C2C"/>
                </a:solidFill>
                <a:latin typeface="Verdana"/>
                <a:cs typeface="Verdana"/>
              </a:rPr>
              <a:t> </a:t>
            </a:r>
            <a:r>
              <a:rPr sz="2750" spc="-95" dirty="0">
                <a:solidFill>
                  <a:srgbClr val="332C2C"/>
                </a:solidFill>
                <a:latin typeface="Verdana"/>
                <a:cs typeface="Verdana"/>
              </a:rPr>
              <a:t>s</a:t>
            </a:r>
            <a:r>
              <a:rPr sz="2750" spc="20" dirty="0">
                <a:solidFill>
                  <a:srgbClr val="332C2C"/>
                </a:solidFill>
                <a:latin typeface="Verdana"/>
                <a:cs typeface="Verdana"/>
              </a:rPr>
              <a:t>k</a:t>
            </a:r>
            <a:r>
              <a:rPr sz="2750" spc="-20"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85" dirty="0">
                <a:solidFill>
                  <a:srgbClr val="332C2C"/>
                </a:solidFill>
                <a:latin typeface="Verdana"/>
                <a:cs typeface="Verdana"/>
              </a:rPr>
              <a:t>c</a:t>
            </a:r>
            <a:r>
              <a:rPr sz="2750" spc="50" dirty="0">
                <a:solidFill>
                  <a:srgbClr val="332C2C"/>
                </a:solidFill>
                <a:latin typeface="Verdana"/>
                <a:cs typeface="Verdana"/>
              </a:rPr>
              <a:t>o</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i</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95" dirty="0">
                <a:solidFill>
                  <a:srgbClr val="332C2C"/>
                </a:solidFill>
                <a:latin typeface="Verdana"/>
                <a:cs typeface="Verdana"/>
              </a:rPr>
              <a:t>s</a:t>
            </a:r>
            <a:r>
              <a:rPr sz="2750" spc="-420" dirty="0">
                <a:solidFill>
                  <a:srgbClr val="332C2C"/>
                </a:solidFill>
                <a:latin typeface="Verdana"/>
                <a:cs typeface="Verdana"/>
              </a:rPr>
              <a:t>.</a:t>
            </a:r>
            <a:r>
              <a:rPr sz="2750" spc="-245" dirty="0">
                <a:solidFill>
                  <a:srgbClr val="332C2C"/>
                </a:solidFill>
                <a:latin typeface="Verdana"/>
                <a:cs typeface="Verdana"/>
              </a:rPr>
              <a:t> </a:t>
            </a:r>
            <a:r>
              <a:rPr sz="2750" spc="-12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q</a:t>
            </a:r>
            <a:r>
              <a:rPr sz="2750" spc="105" dirty="0">
                <a:solidFill>
                  <a:srgbClr val="332C2C"/>
                </a:solidFill>
                <a:latin typeface="Verdana"/>
                <a:cs typeface="Verdana"/>
              </a:rPr>
              <a:t>u</a:t>
            </a:r>
            <a:r>
              <a:rPr sz="2750" spc="-35" dirty="0">
                <a:solidFill>
                  <a:srgbClr val="332C2C"/>
                </a:solidFill>
                <a:latin typeface="Verdana"/>
                <a:cs typeface="Verdana"/>
              </a:rPr>
              <a:t>a</a:t>
            </a:r>
            <a:r>
              <a:rPr sz="2750" spc="-20" dirty="0">
                <a:solidFill>
                  <a:srgbClr val="332C2C"/>
                </a:solidFill>
                <a:latin typeface="Verdana"/>
                <a:cs typeface="Verdana"/>
              </a:rPr>
              <a:t>li</a:t>
            </a:r>
            <a:r>
              <a:rPr sz="2750" spc="5" dirty="0">
                <a:solidFill>
                  <a:srgbClr val="332C2C"/>
                </a:solidFill>
                <a:latin typeface="Verdana"/>
                <a:cs typeface="Verdana"/>
              </a:rPr>
              <a:t>t</a:t>
            </a:r>
            <a:r>
              <a:rPr sz="2750" spc="-135" dirty="0">
                <a:solidFill>
                  <a:srgbClr val="332C2C"/>
                </a:solidFill>
                <a:latin typeface="Verdana"/>
                <a:cs typeface="Verdana"/>
              </a:rPr>
              <a:t>y</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05" dirty="0">
                <a:solidFill>
                  <a:srgbClr val="332C2C"/>
                </a:solidFill>
                <a:latin typeface="Verdana"/>
                <a:cs typeface="Verdana"/>
              </a:rPr>
              <a:t>d  </a:t>
            </a:r>
            <a:r>
              <a:rPr sz="2750" spc="145" dirty="0">
                <a:solidFill>
                  <a:srgbClr val="332C2C"/>
                </a:solidFill>
                <a:latin typeface="Verdana"/>
                <a:cs typeface="Verdana"/>
              </a:rPr>
              <a:t>d</a:t>
            </a:r>
            <a:r>
              <a:rPr sz="2750" spc="-20" dirty="0">
                <a:solidFill>
                  <a:srgbClr val="332C2C"/>
                </a:solidFill>
                <a:latin typeface="Verdana"/>
                <a:cs typeface="Verdana"/>
              </a:rPr>
              <a:t>i</a:t>
            </a:r>
            <a:r>
              <a:rPr sz="2750" spc="-180" dirty="0">
                <a:solidFill>
                  <a:srgbClr val="332C2C"/>
                </a:solidFill>
                <a:latin typeface="Verdana"/>
                <a:cs typeface="Verdana"/>
              </a:rPr>
              <a:t>v</a:t>
            </a:r>
            <a:r>
              <a:rPr sz="2750" spc="20" dirty="0">
                <a:solidFill>
                  <a:srgbClr val="332C2C"/>
                </a:solidFill>
                <a:latin typeface="Verdana"/>
                <a:cs typeface="Verdana"/>
              </a:rPr>
              <a:t>e</a:t>
            </a:r>
            <a:r>
              <a:rPr sz="2750" spc="-80" dirty="0">
                <a:solidFill>
                  <a:srgbClr val="332C2C"/>
                </a:solidFill>
                <a:latin typeface="Verdana"/>
                <a:cs typeface="Verdana"/>
              </a:rPr>
              <a:t>r</a:t>
            </a:r>
            <a:r>
              <a:rPr sz="2750" spc="-95" dirty="0">
                <a:solidFill>
                  <a:srgbClr val="332C2C"/>
                </a:solidFill>
                <a:latin typeface="Verdana"/>
                <a:cs typeface="Verdana"/>
              </a:rPr>
              <a:t>s</a:t>
            </a:r>
            <a:r>
              <a:rPr sz="2750" spc="-20" dirty="0">
                <a:solidFill>
                  <a:srgbClr val="332C2C"/>
                </a:solidFill>
                <a:latin typeface="Verdana"/>
                <a:cs typeface="Verdana"/>
              </a:rPr>
              <a:t>i</a:t>
            </a:r>
            <a:r>
              <a:rPr sz="2750" spc="5" dirty="0">
                <a:solidFill>
                  <a:srgbClr val="332C2C"/>
                </a:solidFill>
                <a:latin typeface="Verdana"/>
                <a:cs typeface="Verdana"/>
              </a:rPr>
              <a:t>t</a:t>
            </a:r>
            <a:r>
              <a:rPr sz="2750" spc="-135" dirty="0">
                <a:solidFill>
                  <a:srgbClr val="332C2C"/>
                </a:solidFill>
                <a:latin typeface="Verdana"/>
                <a:cs typeface="Verdana"/>
              </a:rPr>
              <a:t>y</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d</a:t>
            </a:r>
            <a:r>
              <a:rPr sz="2750" spc="-35" dirty="0">
                <a:solidFill>
                  <a:srgbClr val="332C2C"/>
                </a:solidFill>
                <a:latin typeface="Verdana"/>
                <a:cs typeface="Verdana"/>
              </a:rPr>
              <a:t>a</a:t>
            </a:r>
            <a:r>
              <a:rPr sz="2750" spc="30" dirty="0">
                <a:solidFill>
                  <a:srgbClr val="332C2C"/>
                </a:solidFill>
                <a:latin typeface="Verdana"/>
                <a:cs typeface="Verdana"/>
              </a:rPr>
              <a:t>t</a:t>
            </a:r>
            <a:r>
              <a:rPr sz="2750" spc="-35" dirty="0">
                <a:solidFill>
                  <a:srgbClr val="332C2C"/>
                </a:solidFill>
                <a:latin typeface="Verdana"/>
                <a:cs typeface="Verdana"/>
              </a:rPr>
              <a:t>a</a:t>
            </a:r>
            <a:r>
              <a:rPr sz="2750" spc="-95" dirty="0">
                <a:solidFill>
                  <a:srgbClr val="332C2C"/>
                </a:solidFill>
                <a:latin typeface="Verdana"/>
                <a:cs typeface="Verdana"/>
              </a:rPr>
              <a:t>s</a:t>
            </a:r>
            <a:r>
              <a:rPr sz="2750" spc="20" dirty="0">
                <a:solidFill>
                  <a:srgbClr val="332C2C"/>
                </a:solidFill>
                <a:latin typeface="Verdana"/>
                <a:cs typeface="Verdana"/>
              </a:rPr>
              <a:t>e</a:t>
            </a:r>
            <a:r>
              <a:rPr sz="2750" spc="35" dirty="0">
                <a:solidFill>
                  <a:srgbClr val="332C2C"/>
                </a:solidFill>
                <a:latin typeface="Verdana"/>
                <a:cs typeface="Verdana"/>
              </a:rPr>
              <a:t>t</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110" dirty="0">
                <a:solidFill>
                  <a:srgbClr val="332C2C"/>
                </a:solidFill>
                <a:latin typeface="Verdana"/>
                <a:cs typeface="Verdana"/>
              </a:rPr>
              <a:t>r</a:t>
            </a:r>
            <a:r>
              <a:rPr sz="2750" spc="20" dirty="0">
                <a:solidFill>
                  <a:srgbClr val="332C2C"/>
                </a:solidFill>
                <a:latin typeface="Verdana"/>
                <a:cs typeface="Verdana"/>
              </a:rPr>
              <a:t>e</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l</a:t>
            </a:r>
            <a:r>
              <a:rPr sz="2750" spc="-135" dirty="0">
                <a:solidFill>
                  <a:srgbClr val="332C2C"/>
                </a:solidFill>
                <a:latin typeface="Verdana"/>
                <a:cs typeface="Verdana"/>
              </a:rPr>
              <a:t>y</a:t>
            </a:r>
            <a:r>
              <a:rPr sz="2750" spc="-250" dirty="0">
                <a:solidFill>
                  <a:srgbClr val="332C2C"/>
                </a:solidFill>
                <a:latin typeface="Verdana"/>
                <a:cs typeface="Verdana"/>
              </a:rPr>
              <a:t> </a:t>
            </a:r>
            <a:r>
              <a:rPr sz="2750" spc="-20" dirty="0">
                <a:solidFill>
                  <a:srgbClr val="332C2C"/>
                </a:solidFill>
                <a:latin typeface="Verdana"/>
                <a:cs typeface="Verdana"/>
              </a:rPr>
              <a:t>i</a:t>
            </a:r>
            <a:r>
              <a:rPr sz="2750" spc="240" dirty="0">
                <a:solidFill>
                  <a:srgbClr val="332C2C"/>
                </a:solidFill>
                <a:latin typeface="Verdana"/>
                <a:cs typeface="Verdana"/>
              </a:rPr>
              <a:t>m</a:t>
            </a:r>
            <a:r>
              <a:rPr sz="2750" spc="140" dirty="0">
                <a:solidFill>
                  <a:srgbClr val="332C2C"/>
                </a:solidFill>
                <a:latin typeface="Verdana"/>
                <a:cs typeface="Verdana"/>
              </a:rPr>
              <a:t>p</a:t>
            </a:r>
            <a:r>
              <a:rPr sz="2750" spc="-35" dirty="0">
                <a:solidFill>
                  <a:srgbClr val="332C2C"/>
                </a:solidFill>
                <a:latin typeface="Verdana"/>
                <a:cs typeface="Verdana"/>
              </a:rPr>
              <a:t>a</a:t>
            </a:r>
            <a:r>
              <a:rPr sz="2750" spc="130" dirty="0">
                <a:solidFill>
                  <a:srgbClr val="332C2C"/>
                </a:solidFill>
                <a:latin typeface="Verdana"/>
                <a:cs typeface="Verdana"/>
              </a:rPr>
              <a:t>c</a:t>
            </a:r>
            <a:r>
              <a:rPr sz="2750" spc="35" dirty="0">
                <a:solidFill>
                  <a:srgbClr val="332C2C"/>
                </a:solidFill>
                <a:latin typeface="Verdana"/>
                <a:cs typeface="Verdana"/>
              </a:rPr>
              <a:t>t</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15" dirty="0">
                <a:solidFill>
                  <a:srgbClr val="332C2C"/>
                </a:solidFill>
                <a:latin typeface="Verdana"/>
                <a:cs typeface="Verdana"/>
              </a:rPr>
              <a:t>e  </a:t>
            </a:r>
            <a:r>
              <a:rPr sz="2750" spc="114" dirty="0">
                <a:solidFill>
                  <a:srgbClr val="332C2C"/>
                </a:solidFill>
                <a:latin typeface="Verdana"/>
                <a:cs typeface="Verdana"/>
              </a:rPr>
              <a:t>n</a:t>
            </a:r>
            <a:r>
              <a:rPr sz="2750" spc="20" dirty="0">
                <a:solidFill>
                  <a:srgbClr val="332C2C"/>
                </a:solidFill>
                <a:latin typeface="Verdana"/>
                <a:cs typeface="Verdana"/>
              </a:rPr>
              <a:t>e</a:t>
            </a:r>
            <a:r>
              <a:rPr sz="2750" spc="5" dirty="0">
                <a:solidFill>
                  <a:srgbClr val="332C2C"/>
                </a:solidFill>
                <a:latin typeface="Verdana"/>
                <a:cs typeface="Verdana"/>
              </a:rPr>
              <a:t>t</a:t>
            </a:r>
            <a:r>
              <a:rPr sz="2750" spc="125" dirty="0">
                <a:solidFill>
                  <a:srgbClr val="332C2C"/>
                </a:solidFill>
                <a:latin typeface="Verdana"/>
                <a:cs typeface="Verdana"/>
              </a:rPr>
              <a:t>w</a:t>
            </a:r>
            <a:r>
              <a:rPr sz="2750" spc="50" dirty="0">
                <a:solidFill>
                  <a:srgbClr val="332C2C"/>
                </a:solidFill>
                <a:latin typeface="Verdana"/>
                <a:cs typeface="Verdana"/>
              </a:rPr>
              <a:t>o</a:t>
            </a:r>
            <a:r>
              <a:rPr sz="2750" spc="-95" dirty="0">
                <a:solidFill>
                  <a:srgbClr val="332C2C"/>
                </a:solidFill>
                <a:latin typeface="Verdana"/>
                <a:cs typeface="Verdana"/>
              </a:rPr>
              <a:t>r</a:t>
            </a:r>
            <a:r>
              <a:rPr sz="2750" spc="20" dirty="0">
                <a:solidFill>
                  <a:srgbClr val="332C2C"/>
                </a:solidFill>
                <a:latin typeface="Verdana"/>
                <a:cs typeface="Verdana"/>
              </a:rPr>
              <a:t>k</a:t>
            </a:r>
            <a:r>
              <a:rPr sz="2750" spc="-190" dirty="0">
                <a:solidFill>
                  <a:srgbClr val="332C2C"/>
                </a:solidFill>
                <a:latin typeface="Verdana"/>
                <a:cs typeface="Verdana"/>
              </a:rPr>
              <a:t>'</a:t>
            </a:r>
            <a:r>
              <a:rPr sz="2750" spc="-90" dirty="0">
                <a:solidFill>
                  <a:srgbClr val="332C2C"/>
                </a:solidFill>
                <a:latin typeface="Verdana"/>
                <a:cs typeface="Verdana"/>
              </a:rPr>
              <a:t>s</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35" dirty="0">
                <a:solidFill>
                  <a:srgbClr val="332C2C"/>
                </a:solidFill>
                <a:latin typeface="Verdana"/>
                <a:cs typeface="Verdana"/>
              </a:rPr>
              <a:t>a</a:t>
            </a:r>
            <a:r>
              <a:rPr sz="2750" spc="165" dirty="0">
                <a:solidFill>
                  <a:srgbClr val="332C2C"/>
                </a:solidFill>
                <a:latin typeface="Verdana"/>
                <a:cs typeface="Verdana"/>
              </a:rPr>
              <a:t>g</a:t>
            </a:r>
            <a:r>
              <a:rPr sz="2750" spc="114" dirty="0">
                <a:solidFill>
                  <a:srgbClr val="332C2C"/>
                </a:solidFill>
                <a:latin typeface="Verdana"/>
                <a:cs typeface="Verdana"/>
              </a:rPr>
              <a:t>n</a:t>
            </a:r>
            <a:r>
              <a:rPr sz="2750" spc="50" dirty="0">
                <a:solidFill>
                  <a:srgbClr val="332C2C"/>
                </a:solidFill>
                <a:latin typeface="Verdana"/>
                <a:cs typeface="Verdana"/>
              </a:rPr>
              <a:t>o</a:t>
            </a:r>
            <a:r>
              <a:rPr sz="2750" spc="-95" dirty="0">
                <a:solidFill>
                  <a:srgbClr val="332C2C"/>
                </a:solidFill>
                <a:latin typeface="Verdana"/>
                <a:cs typeface="Verdana"/>
              </a:rPr>
              <a:t>s</a:t>
            </a:r>
            <a:r>
              <a:rPr sz="2750" spc="30" dirty="0">
                <a:solidFill>
                  <a:srgbClr val="332C2C"/>
                </a:solidFill>
                <a:latin typeface="Verdana"/>
                <a:cs typeface="Verdana"/>
              </a:rPr>
              <a:t>t</a:t>
            </a:r>
            <a:r>
              <a:rPr sz="2750" spc="-20" dirty="0">
                <a:solidFill>
                  <a:srgbClr val="332C2C"/>
                </a:solidFill>
                <a:latin typeface="Verdana"/>
                <a:cs typeface="Verdana"/>
              </a:rPr>
              <a:t>i</a:t>
            </a:r>
            <a:r>
              <a:rPr sz="2750" spc="114" dirty="0">
                <a:solidFill>
                  <a:srgbClr val="332C2C"/>
                </a:solidFill>
                <a:latin typeface="Verdana"/>
                <a:cs typeface="Verdana"/>
              </a:rPr>
              <a:t>c</a:t>
            </a:r>
            <a:r>
              <a:rPr sz="2750" spc="-250" dirty="0">
                <a:solidFill>
                  <a:srgbClr val="332C2C"/>
                </a:solidFill>
                <a:latin typeface="Verdana"/>
                <a:cs typeface="Verdana"/>
              </a:rPr>
              <a:t> </a:t>
            </a:r>
            <a:r>
              <a:rPr sz="2750" spc="-35" dirty="0">
                <a:solidFill>
                  <a:srgbClr val="332C2C"/>
                </a:solidFill>
                <a:latin typeface="Verdana"/>
                <a:cs typeface="Verdana"/>
              </a:rPr>
              <a:t>a</a:t>
            </a:r>
            <a:r>
              <a:rPr sz="2750" spc="85" dirty="0">
                <a:solidFill>
                  <a:srgbClr val="332C2C"/>
                </a:solidFill>
                <a:latin typeface="Verdana"/>
                <a:cs typeface="Verdana"/>
              </a:rPr>
              <a:t>c</a:t>
            </a:r>
            <a:r>
              <a:rPr sz="2750" spc="110" dirty="0">
                <a:solidFill>
                  <a:srgbClr val="332C2C"/>
                </a:solidFill>
                <a:latin typeface="Verdana"/>
                <a:cs typeface="Verdana"/>
              </a:rPr>
              <a:t>c</a:t>
            </a:r>
            <a:r>
              <a:rPr sz="2750" spc="105" dirty="0">
                <a:solidFill>
                  <a:srgbClr val="332C2C"/>
                </a:solidFill>
                <a:latin typeface="Verdana"/>
                <a:cs typeface="Verdana"/>
              </a:rPr>
              <a:t>u</a:t>
            </a:r>
            <a:r>
              <a:rPr sz="2750" spc="-200" dirty="0">
                <a:solidFill>
                  <a:srgbClr val="332C2C"/>
                </a:solidFill>
                <a:latin typeface="Verdana"/>
                <a:cs typeface="Verdana"/>
              </a:rPr>
              <a:t>r</a:t>
            </a:r>
            <a:r>
              <a:rPr sz="2750" spc="-35" dirty="0">
                <a:solidFill>
                  <a:srgbClr val="332C2C"/>
                </a:solidFill>
                <a:latin typeface="Verdana"/>
                <a:cs typeface="Verdana"/>
              </a:rPr>
              <a:t>a</a:t>
            </a:r>
            <a:r>
              <a:rPr sz="2750" spc="90" dirty="0">
                <a:solidFill>
                  <a:srgbClr val="332C2C"/>
                </a:solidFill>
                <a:latin typeface="Verdana"/>
                <a:cs typeface="Verdana"/>
              </a:rPr>
              <a:t>c</a:t>
            </a:r>
            <a:r>
              <a:rPr sz="2750" spc="-229" dirty="0">
                <a:solidFill>
                  <a:srgbClr val="332C2C"/>
                </a:solidFill>
                <a:latin typeface="Verdana"/>
                <a:cs typeface="Verdana"/>
              </a:rPr>
              <a:t>y</a:t>
            </a:r>
            <a:r>
              <a:rPr sz="2750" spc="-420" dirty="0">
                <a:solidFill>
                  <a:srgbClr val="332C2C"/>
                </a:solidFill>
                <a:latin typeface="Verdana"/>
                <a:cs typeface="Verdana"/>
              </a:rPr>
              <a:t>.</a:t>
            </a:r>
            <a:r>
              <a:rPr lang="en-US" sz="2750" spc="-420" dirty="0">
                <a:solidFill>
                  <a:srgbClr val="332C2C"/>
                </a:solidFill>
                <a:latin typeface="Verdana"/>
                <a:cs typeface="Verdana"/>
              </a:rPr>
              <a:t>   </a:t>
            </a:r>
            <a:endParaRPr sz="2750" dirty="0">
              <a:latin typeface="Verdana"/>
              <a:cs typeface="Verdana"/>
            </a:endParaRPr>
          </a:p>
        </p:txBody>
      </p:sp>
      <p:sp>
        <p:nvSpPr>
          <p:cNvPr id="10" name="object 10"/>
          <p:cNvSpPr txBox="1">
            <a:spLocks noGrp="1"/>
          </p:cNvSpPr>
          <p:nvPr>
            <p:ph type="title"/>
          </p:nvPr>
        </p:nvSpPr>
        <p:spPr>
          <a:xfrm>
            <a:off x="1585913" y="1511173"/>
            <a:ext cx="7520305" cy="596900"/>
          </a:xfrm>
          <a:prstGeom prst="rect">
            <a:avLst/>
          </a:prstGeom>
        </p:spPr>
        <p:txBody>
          <a:bodyPr vert="horz" wrap="square" lIns="0" tIns="12700" rIns="0" bIns="0" rtlCol="0">
            <a:spAutoFit/>
          </a:bodyPr>
          <a:lstStyle/>
          <a:p>
            <a:pPr marL="12700">
              <a:lnSpc>
                <a:spcPct val="100000"/>
              </a:lnSpc>
              <a:spcBef>
                <a:spcPts val="100"/>
              </a:spcBef>
            </a:pPr>
            <a:r>
              <a:rPr sz="3750" b="0" spc="-114" dirty="0">
                <a:solidFill>
                  <a:srgbClr val="332C2C"/>
                </a:solidFill>
                <a:latin typeface="Georgia"/>
                <a:cs typeface="Georgia"/>
              </a:rPr>
              <a:t>Training</a:t>
            </a:r>
            <a:r>
              <a:rPr sz="3750" b="0" spc="-190" dirty="0">
                <a:solidFill>
                  <a:srgbClr val="332C2C"/>
                </a:solidFill>
                <a:latin typeface="Georgia"/>
                <a:cs typeface="Georgia"/>
              </a:rPr>
              <a:t> </a:t>
            </a:r>
            <a:r>
              <a:rPr sz="3750" b="0" spc="-325" dirty="0">
                <a:solidFill>
                  <a:srgbClr val="332C2C"/>
                </a:solidFill>
                <a:latin typeface="Georgia"/>
                <a:cs typeface="Georgia"/>
              </a:rPr>
              <a:t>CNN</a:t>
            </a:r>
            <a:r>
              <a:rPr sz="3750" b="0" spc="-190" dirty="0">
                <a:solidFill>
                  <a:srgbClr val="332C2C"/>
                </a:solidFill>
                <a:latin typeface="Georgia"/>
                <a:cs typeface="Georgia"/>
              </a:rPr>
              <a:t>s</a:t>
            </a:r>
            <a:r>
              <a:rPr sz="3750" b="0" spc="-200" dirty="0">
                <a:solidFill>
                  <a:srgbClr val="332C2C"/>
                </a:solidFill>
                <a:latin typeface="Georgia"/>
                <a:cs typeface="Georgia"/>
              </a:rPr>
              <a:t> </a:t>
            </a:r>
            <a:r>
              <a:rPr sz="3750" b="0" spc="-114" dirty="0">
                <a:solidFill>
                  <a:srgbClr val="332C2C"/>
                </a:solidFill>
                <a:latin typeface="Georgia"/>
                <a:cs typeface="Georgia"/>
              </a:rPr>
              <a:t>with</a:t>
            </a:r>
            <a:r>
              <a:rPr sz="3750" b="0" spc="-195" dirty="0">
                <a:solidFill>
                  <a:srgbClr val="332C2C"/>
                </a:solidFill>
                <a:latin typeface="Georgia"/>
                <a:cs typeface="Georgia"/>
              </a:rPr>
              <a:t> </a:t>
            </a:r>
            <a:r>
              <a:rPr sz="3750" b="0" spc="-145" dirty="0">
                <a:solidFill>
                  <a:srgbClr val="332C2C"/>
                </a:solidFill>
                <a:latin typeface="Georgia"/>
                <a:cs typeface="Georgia"/>
              </a:rPr>
              <a:t>Dermatolog</a:t>
            </a:r>
            <a:r>
              <a:rPr sz="3750" b="0" spc="-130" dirty="0">
                <a:solidFill>
                  <a:srgbClr val="332C2C"/>
                </a:solidFill>
                <a:latin typeface="Georgia"/>
                <a:cs typeface="Georgia"/>
              </a:rPr>
              <a:t>y</a:t>
            </a:r>
            <a:r>
              <a:rPr sz="3750" b="0" spc="-195" dirty="0">
                <a:solidFill>
                  <a:srgbClr val="332C2C"/>
                </a:solidFill>
                <a:latin typeface="Georgia"/>
                <a:cs typeface="Georgia"/>
              </a:rPr>
              <a:t> </a:t>
            </a:r>
            <a:r>
              <a:rPr sz="3750" b="0" spc="-170" dirty="0">
                <a:solidFill>
                  <a:srgbClr val="332C2C"/>
                </a:solidFill>
                <a:latin typeface="Georgia"/>
                <a:cs typeface="Georgia"/>
              </a:rPr>
              <a:t>Data</a:t>
            </a:r>
            <a:endParaRPr sz="3750">
              <a:latin typeface="Georgia"/>
              <a:cs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902"/>
            <a:ext cx="18300700" cy="10295890"/>
            <a:chOff x="-12500" y="3902"/>
            <a:chExt cx="18300700" cy="10295890"/>
          </a:xfrm>
        </p:grpSpPr>
        <p:sp>
          <p:nvSpPr>
            <p:cNvPr id="3" name="object 3"/>
            <p:cNvSpPr/>
            <p:nvPr/>
          </p:nvSpPr>
          <p:spPr>
            <a:xfrm>
              <a:off x="0" y="4840146"/>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6439" y="5446851"/>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902"/>
              <a:ext cx="7993176" cy="10277475"/>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xfrm>
            <a:off x="9607352" y="1554074"/>
            <a:ext cx="7472680" cy="699770"/>
          </a:xfrm>
          <a:prstGeom prst="rect">
            <a:avLst/>
          </a:prstGeom>
        </p:spPr>
        <p:txBody>
          <a:bodyPr vert="horz" wrap="square" lIns="0" tIns="15875" rIns="0" bIns="0" rtlCol="0">
            <a:spAutoFit/>
          </a:bodyPr>
          <a:lstStyle/>
          <a:p>
            <a:pPr marL="12700">
              <a:lnSpc>
                <a:spcPct val="100000"/>
              </a:lnSpc>
              <a:spcBef>
                <a:spcPts val="125"/>
              </a:spcBef>
            </a:pPr>
            <a:r>
              <a:rPr sz="4400" b="0" spc="-365" dirty="0">
                <a:solidFill>
                  <a:srgbClr val="332C2C"/>
                </a:solidFill>
                <a:latin typeface="Georgia"/>
                <a:cs typeface="Georgia"/>
              </a:rPr>
              <a:t>CNN</a:t>
            </a:r>
            <a:r>
              <a:rPr sz="4400" b="0" spc="-215" dirty="0">
                <a:solidFill>
                  <a:srgbClr val="332C2C"/>
                </a:solidFill>
                <a:latin typeface="Georgia"/>
                <a:cs typeface="Georgia"/>
              </a:rPr>
              <a:t>s</a:t>
            </a:r>
            <a:r>
              <a:rPr sz="4400" b="0" spc="-225" dirty="0">
                <a:solidFill>
                  <a:srgbClr val="332C2C"/>
                </a:solidFill>
                <a:latin typeface="Georgia"/>
                <a:cs typeface="Georgia"/>
              </a:rPr>
              <a:t> </a:t>
            </a:r>
            <a:r>
              <a:rPr sz="4400" b="0" spc="-260" dirty="0">
                <a:solidFill>
                  <a:srgbClr val="332C2C"/>
                </a:solidFill>
                <a:latin typeface="Georgia"/>
                <a:cs typeface="Georgia"/>
              </a:rPr>
              <a:t>vs</a:t>
            </a:r>
            <a:r>
              <a:rPr sz="4400" b="0" spc="-150" dirty="0">
                <a:solidFill>
                  <a:srgbClr val="332C2C"/>
                </a:solidFill>
                <a:latin typeface="Georgia"/>
                <a:cs typeface="Georgia"/>
              </a:rPr>
              <a:t>.</a:t>
            </a:r>
            <a:r>
              <a:rPr sz="4400" b="0" spc="-225" dirty="0">
                <a:solidFill>
                  <a:srgbClr val="332C2C"/>
                </a:solidFill>
                <a:latin typeface="Georgia"/>
                <a:cs typeface="Georgia"/>
              </a:rPr>
              <a:t> </a:t>
            </a:r>
            <a:r>
              <a:rPr sz="4400" b="0" spc="-250" dirty="0">
                <a:solidFill>
                  <a:srgbClr val="332C2C"/>
                </a:solidFill>
                <a:latin typeface="Georgia"/>
                <a:cs typeface="Georgia"/>
              </a:rPr>
              <a:t>Huma</a:t>
            </a:r>
            <a:r>
              <a:rPr sz="4400" b="0" spc="-210" dirty="0">
                <a:solidFill>
                  <a:srgbClr val="332C2C"/>
                </a:solidFill>
                <a:latin typeface="Georgia"/>
                <a:cs typeface="Georgia"/>
              </a:rPr>
              <a:t>n</a:t>
            </a:r>
            <a:r>
              <a:rPr sz="4400" b="0" spc="-225" dirty="0">
                <a:solidFill>
                  <a:srgbClr val="332C2C"/>
                </a:solidFill>
                <a:latin typeface="Georgia"/>
                <a:cs typeface="Georgia"/>
              </a:rPr>
              <a:t> </a:t>
            </a:r>
            <a:r>
              <a:rPr sz="4400" b="0" spc="-150" dirty="0">
                <a:solidFill>
                  <a:srgbClr val="332C2C"/>
                </a:solidFill>
                <a:latin typeface="Georgia"/>
                <a:cs typeface="Georgia"/>
              </a:rPr>
              <a:t>Dermatologists</a:t>
            </a:r>
            <a:endParaRPr sz="4400">
              <a:latin typeface="Georgia"/>
              <a:cs typeface="Georgia"/>
            </a:endParaRPr>
          </a:p>
        </p:txBody>
      </p:sp>
      <p:pic>
        <p:nvPicPr>
          <p:cNvPr id="7" name="object 7"/>
          <p:cNvPicPr/>
          <p:nvPr/>
        </p:nvPicPr>
        <p:blipFill>
          <a:blip r:embed="rId3" cstate="print"/>
          <a:stretch>
            <a:fillRect/>
          </a:stretch>
        </p:blipFill>
        <p:spPr>
          <a:xfrm>
            <a:off x="14952726" y="3937215"/>
            <a:ext cx="1233170" cy="275869"/>
          </a:xfrm>
          <a:prstGeom prst="rect">
            <a:avLst/>
          </a:prstGeom>
        </p:spPr>
      </p:pic>
      <p:pic>
        <p:nvPicPr>
          <p:cNvPr id="8" name="object 8"/>
          <p:cNvPicPr/>
          <p:nvPr/>
        </p:nvPicPr>
        <p:blipFill>
          <a:blip r:embed="rId4" cstate="print"/>
          <a:stretch>
            <a:fillRect/>
          </a:stretch>
        </p:blipFill>
        <p:spPr>
          <a:xfrm>
            <a:off x="9646056" y="4356315"/>
            <a:ext cx="2637053" cy="343801"/>
          </a:xfrm>
          <a:prstGeom prst="rect">
            <a:avLst/>
          </a:prstGeom>
        </p:spPr>
      </p:pic>
      <p:sp>
        <p:nvSpPr>
          <p:cNvPr id="9" name="object 9"/>
          <p:cNvSpPr txBox="1"/>
          <p:nvPr/>
        </p:nvSpPr>
        <p:spPr>
          <a:xfrm>
            <a:off x="9646056" y="3420110"/>
            <a:ext cx="7152462" cy="2569845"/>
          </a:xfrm>
          <a:prstGeom prst="rect">
            <a:avLst/>
          </a:prstGeom>
        </p:spPr>
        <p:txBody>
          <a:bodyPr vert="horz" wrap="square" lIns="0" tIns="7620" rIns="0" bIns="0" rtlCol="0">
            <a:spAutoFit/>
          </a:bodyPr>
          <a:lstStyle/>
          <a:p>
            <a:pPr marL="12700" marR="5080">
              <a:lnSpc>
                <a:spcPct val="101400"/>
              </a:lnSpc>
              <a:spcBef>
                <a:spcPts val="60"/>
              </a:spcBef>
            </a:pPr>
            <a:r>
              <a:rPr sz="2750" spc="55" dirty="0">
                <a:solidFill>
                  <a:srgbClr val="332C2C"/>
                </a:solidFill>
                <a:latin typeface="Verdana"/>
                <a:cs typeface="Verdana"/>
              </a:rPr>
              <a:t>C</a:t>
            </a:r>
            <a:r>
              <a:rPr sz="2750" spc="175" dirty="0">
                <a:solidFill>
                  <a:srgbClr val="332C2C"/>
                </a:solidFill>
                <a:latin typeface="Verdana"/>
                <a:cs typeface="Verdana"/>
              </a:rPr>
              <a:t>NN</a:t>
            </a:r>
            <a:r>
              <a:rPr sz="2750" spc="-90" dirty="0">
                <a:solidFill>
                  <a:srgbClr val="332C2C"/>
                </a:solidFill>
                <a:latin typeface="Verdana"/>
                <a:cs typeface="Verdana"/>
              </a:rPr>
              <a:t>s</a:t>
            </a:r>
            <a:r>
              <a:rPr sz="2750" spc="-250" dirty="0">
                <a:solidFill>
                  <a:srgbClr val="332C2C"/>
                </a:solidFill>
                <a:latin typeface="Verdana"/>
                <a:cs typeface="Verdana"/>
              </a:rPr>
              <a:t> </a:t>
            </a:r>
            <a:r>
              <a:rPr sz="2750" spc="114" dirty="0">
                <a:solidFill>
                  <a:srgbClr val="332C2C"/>
                </a:solidFill>
                <a:latin typeface="Verdana"/>
                <a:cs typeface="Verdana"/>
              </a:rPr>
              <a:t>h</a:t>
            </a:r>
            <a:r>
              <a:rPr sz="2750" spc="-60" dirty="0">
                <a:solidFill>
                  <a:srgbClr val="332C2C"/>
                </a:solidFill>
                <a:latin typeface="Verdana"/>
                <a:cs typeface="Verdana"/>
              </a:rPr>
              <a:t>a</a:t>
            </a:r>
            <a:r>
              <a:rPr sz="2750" spc="-180" dirty="0">
                <a:solidFill>
                  <a:srgbClr val="332C2C"/>
                </a:solidFill>
                <a:latin typeface="Verdana"/>
                <a:cs typeface="Verdana"/>
              </a:rPr>
              <a:t>v</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e</a:t>
            </a:r>
            <a:r>
              <a:rPr sz="2750" spc="240" dirty="0">
                <a:solidFill>
                  <a:srgbClr val="332C2C"/>
                </a:solidFill>
                <a:latin typeface="Verdana"/>
                <a:cs typeface="Verdana"/>
              </a:rPr>
              <a:t>m</a:t>
            </a:r>
            <a:r>
              <a:rPr sz="2750" spc="50" dirty="0">
                <a:solidFill>
                  <a:srgbClr val="332C2C"/>
                </a:solidFill>
                <a:latin typeface="Verdana"/>
                <a:cs typeface="Verdana"/>
              </a:rPr>
              <a:t>o</a:t>
            </a:r>
            <a:r>
              <a:rPr sz="2750" spc="114" dirty="0">
                <a:solidFill>
                  <a:srgbClr val="332C2C"/>
                </a:solidFill>
                <a:latin typeface="Verdana"/>
                <a:cs typeface="Verdana"/>
              </a:rPr>
              <a:t>n</a:t>
            </a:r>
            <a:r>
              <a:rPr sz="2750" spc="-95" dirty="0">
                <a:solidFill>
                  <a:srgbClr val="332C2C"/>
                </a:solidFill>
                <a:latin typeface="Verdana"/>
                <a:cs typeface="Verdana"/>
              </a:rPr>
              <a:t>s</a:t>
            </a:r>
            <a:r>
              <a:rPr sz="2750" spc="30" dirty="0">
                <a:solidFill>
                  <a:srgbClr val="332C2C"/>
                </a:solidFill>
                <a:latin typeface="Verdana"/>
                <a:cs typeface="Verdana"/>
              </a:rPr>
              <a:t>t</a:t>
            </a:r>
            <a:r>
              <a:rPr sz="2750" spc="-200" dirty="0">
                <a:solidFill>
                  <a:srgbClr val="332C2C"/>
                </a:solidFill>
                <a:latin typeface="Verdana"/>
                <a:cs typeface="Verdana"/>
              </a:rPr>
              <a:t>r</a:t>
            </a:r>
            <a:r>
              <a:rPr sz="2750" spc="-35" dirty="0">
                <a:solidFill>
                  <a:srgbClr val="332C2C"/>
                </a:solidFill>
                <a:latin typeface="Verdana"/>
                <a:cs typeface="Verdana"/>
              </a:rPr>
              <a:t>a</a:t>
            </a:r>
            <a:r>
              <a:rPr sz="2750" spc="-20" dirty="0">
                <a:solidFill>
                  <a:srgbClr val="332C2C"/>
                </a:solidFill>
                <a:latin typeface="Verdana"/>
                <a:cs typeface="Verdana"/>
              </a:rPr>
              <a:t>t</a:t>
            </a:r>
            <a:r>
              <a:rPr sz="2750" spc="20" dirty="0">
                <a:solidFill>
                  <a:srgbClr val="332C2C"/>
                </a:solidFill>
                <a:latin typeface="Verdana"/>
                <a:cs typeface="Verdana"/>
              </a:rPr>
              <a:t>e</a:t>
            </a:r>
            <a:r>
              <a:rPr sz="2750" spc="150" dirty="0">
                <a:solidFill>
                  <a:srgbClr val="332C2C"/>
                </a:solidFill>
                <a:latin typeface="Verdana"/>
                <a:cs typeface="Verdana"/>
              </a:rPr>
              <a:t>d</a:t>
            </a:r>
            <a:r>
              <a:rPr sz="2750" spc="-250" dirty="0">
                <a:solidFill>
                  <a:srgbClr val="332C2C"/>
                </a:solidFill>
                <a:latin typeface="Verdana"/>
                <a:cs typeface="Verdana"/>
              </a:rPr>
              <a:t> </a:t>
            </a:r>
            <a:r>
              <a:rPr sz="2750" spc="85" dirty="0">
                <a:solidFill>
                  <a:srgbClr val="332C2C"/>
                </a:solidFill>
                <a:latin typeface="Verdana"/>
                <a:cs typeface="Verdana"/>
              </a:rPr>
              <a:t>c</a:t>
            </a:r>
            <a:r>
              <a:rPr sz="2750" spc="50" dirty="0">
                <a:solidFill>
                  <a:srgbClr val="332C2C"/>
                </a:solidFill>
                <a:latin typeface="Verdana"/>
                <a:cs typeface="Verdana"/>
              </a:rPr>
              <a:t>o</a:t>
            </a:r>
            <a:r>
              <a:rPr sz="2750" spc="240" dirty="0">
                <a:solidFill>
                  <a:srgbClr val="332C2C"/>
                </a:solidFill>
                <a:latin typeface="Verdana"/>
                <a:cs typeface="Verdana"/>
              </a:rPr>
              <a:t>m</a:t>
            </a:r>
            <a:r>
              <a:rPr sz="2750" spc="140" dirty="0">
                <a:solidFill>
                  <a:srgbClr val="332C2C"/>
                </a:solidFill>
                <a:latin typeface="Verdana"/>
                <a:cs typeface="Verdana"/>
              </a:rPr>
              <a:t>p</a:t>
            </a:r>
            <a:r>
              <a:rPr sz="2750" spc="-35" dirty="0">
                <a:solidFill>
                  <a:srgbClr val="332C2C"/>
                </a:solidFill>
                <a:latin typeface="Verdana"/>
                <a:cs typeface="Verdana"/>
              </a:rPr>
              <a:t>a</a:t>
            </a:r>
            <a:r>
              <a:rPr sz="2750" spc="-200" dirty="0">
                <a:solidFill>
                  <a:srgbClr val="332C2C"/>
                </a:solidFill>
                <a:latin typeface="Verdana"/>
                <a:cs typeface="Verdana"/>
              </a:rPr>
              <a:t>r</a:t>
            </a:r>
            <a:r>
              <a:rPr sz="2750" spc="-35" dirty="0">
                <a:solidFill>
                  <a:srgbClr val="332C2C"/>
                </a:solidFill>
                <a:latin typeface="Verdana"/>
                <a:cs typeface="Verdana"/>
              </a:rPr>
              <a:t>a</a:t>
            </a:r>
            <a:r>
              <a:rPr sz="2750" spc="145" dirty="0">
                <a:solidFill>
                  <a:srgbClr val="332C2C"/>
                </a:solidFill>
                <a:latin typeface="Verdana"/>
                <a:cs typeface="Verdana"/>
              </a:rPr>
              <a:t>b</a:t>
            </a:r>
            <a:r>
              <a:rPr sz="2750" spc="-20" dirty="0">
                <a:solidFill>
                  <a:srgbClr val="332C2C"/>
                </a:solidFill>
                <a:latin typeface="Verdana"/>
                <a:cs typeface="Verdana"/>
              </a:rPr>
              <a:t>l</a:t>
            </a:r>
            <a:r>
              <a:rPr sz="2750" spc="25" dirty="0">
                <a:solidFill>
                  <a:srgbClr val="332C2C"/>
                </a:solidFill>
                <a:latin typeface="Verdana"/>
                <a:cs typeface="Verdana"/>
              </a:rPr>
              <a:t>e</a:t>
            </a:r>
            <a:r>
              <a:rPr sz="2750" spc="-250" dirty="0">
                <a:solidFill>
                  <a:srgbClr val="332C2C"/>
                </a:solidFill>
                <a:latin typeface="Verdana"/>
                <a:cs typeface="Verdana"/>
              </a:rPr>
              <a:t> </a:t>
            </a:r>
            <a:r>
              <a:rPr sz="2750" spc="50" dirty="0">
                <a:solidFill>
                  <a:srgbClr val="332C2C"/>
                </a:solidFill>
                <a:latin typeface="Verdana"/>
                <a:cs typeface="Verdana"/>
              </a:rPr>
              <a:t>o</a:t>
            </a:r>
            <a:r>
              <a:rPr sz="2750" spc="-65" dirty="0">
                <a:solidFill>
                  <a:srgbClr val="332C2C"/>
                </a:solidFill>
                <a:latin typeface="Verdana"/>
                <a:cs typeface="Verdana"/>
              </a:rPr>
              <a:t>r  </a:t>
            </a:r>
            <a:r>
              <a:rPr sz="2750" spc="-5" dirty="0">
                <a:solidFill>
                  <a:srgbClr val="332C2C"/>
                </a:solidFill>
                <a:latin typeface="Verdana"/>
                <a:cs typeface="Verdana"/>
              </a:rPr>
              <a:t>e</a:t>
            </a:r>
            <a:r>
              <a:rPr sz="2750" spc="-180" dirty="0">
                <a:solidFill>
                  <a:srgbClr val="332C2C"/>
                </a:solidFill>
                <a:latin typeface="Verdana"/>
                <a:cs typeface="Verdana"/>
              </a:rPr>
              <a:t>v</a:t>
            </a:r>
            <a:r>
              <a:rPr sz="2750" spc="20" dirty="0">
                <a:solidFill>
                  <a:srgbClr val="332C2C"/>
                </a:solidFill>
                <a:latin typeface="Verdana"/>
                <a:cs typeface="Verdana"/>
              </a:rPr>
              <a:t>e</a:t>
            </a:r>
            <a:r>
              <a:rPr sz="2750" spc="120" dirty="0">
                <a:solidFill>
                  <a:srgbClr val="332C2C"/>
                </a:solidFill>
                <a:latin typeface="Verdana"/>
                <a:cs typeface="Verdana"/>
              </a:rPr>
              <a:t>n</a:t>
            </a:r>
            <a:r>
              <a:rPr sz="2750" spc="-250" dirty="0">
                <a:solidFill>
                  <a:srgbClr val="332C2C"/>
                </a:solidFill>
                <a:latin typeface="Verdana"/>
                <a:cs typeface="Verdana"/>
              </a:rPr>
              <a:t> </a:t>
            </a:r>
            <a:r>
              <a:rPr sz="2750" spc="-95" dirty="0">
                <a:solidFill>
                  <a:srgbClr val="332C2C"/>
                </a:solidFill>
                <a:latin typeface="Verdana"/>
                <a:cs typeface="Verdana"/>
              </a:rPr>
              <a:t>s</a:t>
            </a:r>
            <a:r>
              <a:rPr sz="2750" spc="105" dirty="0">
                <a:solidFill>
                  <a:srgbClr val="332C2C"/>
                </a:solidFill>
                <a:latin typeface="Verdana"/>
                <a:cs typeface="Verdana"/>
              </a:rPr>
              <a:t>u</a:t>
            </a:r>
            <a:r>
              <a:rPr sz="2750" spc="145" dirty="0">
                <a:solidFill>
                  <a:srgbClr val="332C2C"/>
                </a:solidFill>
                <a:latin typeface="Verdana"/>
                <a:cs typeface="Verdana"/>
              </a:rPr>
              <a:t>p</a:t>
            </a:r>
            <a:r>
              <a:rPr sz="2750" spc="20" dirty="0">
                <a:solidFill>
                  <a:srgbClr val="332C2C"/>
                </a:solidFill>
                <a:latin typeface="Verdana"/>
                <a:cs typeface="Verdana"/>
              </a:rPr>
              <a:t>e</a:t>
            </a:r>
            <a:r>
              <a:rPr sz="2750" spc="-95" dirty="0">
                <a:solidFill>
                  <a:srgbClr val="332C2C"/>
                </a:solidFill>
                <a:latin typeface="Verdana"/>
                <a:cs typeface="Verdana"/>
              </a:rPr>
              <a:t>r</a:t>
            </a:r>
            <a:r>
              <a:rPr sz="2750" spc="-20" dirty="0">
                <a:solidFill>
                  <a:srgbClr val="332C2C"/>
                </a:solidFill>
                <a:latin typeface="Verdana"/>
                <a:cs typeface="Verdana"/>
              </a:rPr>
              <a:t>i</a:t>
            </a:r>
            <a:r>
              <a:rPr sz="2750" spc="50" dirty="0">
                <a:solidFill>
                  <a:srgbClr val="332C2C"/>
                </a:solidFill>
                <a:latin typeface="Verdana"/>
                <a:cs typeface="Verdana"/>
              </a:rPr>
              <a:t>o</a:t>
            </a:r>
            <a:r>
              <a:rPr sz="2750" spc="-70" dirty="0">
                <a:solidFill>
                  <a:srgbClr val="332C2C"/>
                </a:solidFill>
                <a:latin typeface="Verdana"/>
                <a:cs typeface="Verdana"/>
              </a:rPr>
              <a:t>r</a:t>
            </a:r>
            <a:r>
              <a:rPr sz="2750" spc="-250" dirty="0">
                <a:solidFill>
                  <a:srgbClr val="332C2C"/>
                </a:solidFill>
                <a:latin typeface="Verdana"/>
                <a:cs typeface="Verdana"/>
              </a:rPr>
              <a:t> </a:t>
            </a:r>
            <a:r>
              <a:rPr sz="2750" spc="145" dirty="0">
                <a:solidFill>
                  <a:srgbClr val="332C2C"/>
                </a:solidFill>
                <a:latin typeface="Verdana"/>
                <a:cs typeface="Verdana"/>
              </a:rPr>
              <a:t>p</a:t>
            </a:r>
            <a:r>
              <a:rPr sz="2750" spc="20" dirty="0">
                <a:solidFill>
                  <a:srgbClr val="332C2C"/>
                </a:solidFill>
                <a:latin typeface="Verdana"/>
                <a:cs typeface="Verdana"/>
              </a:rPr>
              <a:t>e</a:t>
            </a:r>
            <a:r>
              <a:rPr sz="2750" spc="-75" dirty="0">
                <a:solidFill>
                  <a:srgbClr val="332C2C"/>
                </a:solidFill>
                <a:latin typeface="Verdana"/>
                <a:cs typeface="Verdana"/>
              </a:rPr>
              <a:t>r</a:t>
            </a:r>
            <a:r>
              <a:rPr sz="2750" spc="-60" dirty="0">
                <a:solidFill>
                  <a:srgbClr val="332C2C"/>
                </a:solidFill>
                <a:latin typeface="Verdana"/>
                <a:cs typeface="Verdana"/>
              </a:rPr>
              <a:t>f</a:t>
            </a:r>
            <a:r>
              <a:rPr sz="2750" spc="50" dirty="0">
                <a:solidFill>
                  <a:srgbClr val="332C2C"/>
                </a:solidFill>
                <a:latin typeface="Verdana"/>
                <a:cs typeface="Verdana"/>
              </a:rPr>
              <a:t>o</a:t>
            </a:r>
            <a:r>
              <a:rPr sz="2750" spc="-95" dirty="0">
                <a:solidFill>
                  <a:srgbClr val="332C2C"/>
                </a:solidFill>
                <a:latin typeface="Verdana"/>
                <a:cs typeface="Verdana"/>
              </a:rPr>
              <a:t>r</a:t>
            </a:r>
            <a:r>
              <a:rPr sz="2750" spc="240" dirty="0">
                <a:solidFill>
                  <a:srgbClr val="332C2C"/>
                </a:solidFill>
                <a:latin typeface="Verdana"/>
                <a:cs typeface="Verdana"/>
              </a:rPr>
              <a:t>m</a:t>
            </a:r>
            <a:r>
              <a:rPr sz="2750" spc="-35" dirty="0">
                <a:solidFill>
                  <a:srgbClr val="332C2C"/>
                </a:solidFill>
                <a:latin typeface="Verdana"/>
                <a:cs typeface="Verdana"/>
              </a:rPr>
              <a:t>a</a:t>
            </a:r>
            <a:r>
              <a:rPr sz="2750" spc="114" dirty="0">
                <a:solidFill>
                  <a:srgbClr val="332C2C"/>
                </a:solidFill>
                <a:latin typeface="Verdana"/>
                <a:cs typeface="Verdana"/>
              </a:rPr>
              <a:t>n</a:t>
            </a:r>
            <a:r>
              <a:rPr sz="2750" spc="85" dirty="0">
                <a:solidFill>
                  <a:srgbClr val="332C2C"/>
                </a:solidFill>
                <a:latin typeface="Verdana"/>
                <a:cs typeface="Verdana"/>
              </a:rPr>
              <a:t>c</a:t>
            </a:r>
            <a:r>
              <a:rPr sz="2750" spc="25" dirty="0">
                <a:solidFill>
                  <a:srgbClr val="332C2C"/>
                </a:solidFill>
                <a:latin typeface="Verdana"/>
                <a:cs typeface="Verdana"/>
              </a:rPr>
              <a:t>e</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45" dirty="0">
                <a:solidFill>
                  <a:srgbClr val="332C2C"/>
                </a:solidFill>
                <a:latin typeface="Verdana"/>
                <a:cs typeface="Verdana"/>
              </a:rPr>
              <a:t> </a:t>
            </a:r>
            <a:r>
              <a:rPr lang="en-US" sz="2750" spc="-245" dirty="0">
                <a:solidFill>
                  <a:srgbClr val="332C2C"/>
                </a:solidFill>
                <a:latin typeface="Verdana"/>
                <a:cs typeface="Verdana"/>
              </a:rPr>
              <a:t>                          </a:t>
            </a:r>
            <a:r>
              <a:rPr lang="en-US" sz="2750" spc="-20" dirty="0">
                <a:solidFill>
                  <a:srgbClr val="332C2C"/>
                </a:solidFill>
                <a:latin typeface="Verdana"/>
                <a:cs typeface="Verdana"/>
              </a:rPr>
              <a:t>I                        in di</a:t>
            </a:r>
            <a:r>
              <a:rPr sz="2750" spc="-35" dirty="0">
                <a:solidFill>
                  <a:srgbClr val="332C2C"/>
                </a:solidFill>
                <a:latin typeface="Verdana"/>
                <a:cs typeface="Verdana"/>
              </a:rPr>
              <a:t>a</a:t>
            </a:r>
            <a:r>
              <a:rPr sz="2750" spc="165" dirty="0">
                <a:solidFill>
                  <a:srgbClr val="332C2C"/>
                </a:solidFill>
                <a:latin typeface="Verdana"/>
                <a:cs typeface="Verdana"/>
              </a:rPr>
              <a:t>g</a:t>
            </a:r>
            <a:r>
              <a:rPr sz="2750" spc="114" dirty="0">
                <a:solidFill>
                  <a:srgbClr val="332C2C"/>
                </a:solidFill>
                <a:latin typeface="Verdana"/>
                <a:cs typeface="Verdana"/>
              </a:rPr>
              <a:t>n</a:t>
            </a:r>
            <a:r>
              <a:rPr sz="2750" spc="50" dirty="0">
                <a:solidFill>
                  <a:srgbClr val="332C2C"/>
                </a:solidFill>
                <a:latin typeface="Verdana"/>
                <a:cs typeface="Verdana"/>
              </a:rPr>
              <a:t>o</a:t>
            </a:r>
            <a:r>
              <a:rPr sz="2750" spc="-95" dirty="0">
                <a:solidFill>
                  <a:srgbClr val="332C2C"/>
                </a:solidFill>
                <a:latin typeface="Verdana"/>
                <a:cs typeface="Verdana"/>
              </a:rPr>
              <a:t>s</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95" dirty="0">
                <a:solidFill>
                  <a:srgbClr val="332C2C"/>
                </a:solidFill>
                <a:latin typeface="Verdana"/>
                <a:cs typeface="Verdana"/>
              </a:rPr>
              <a:t>s</a:t>
            </a:r>
            <a:r>
              <a:rPr sz="2750" spc="20" dirty="0">
                <a:solidFill>
                  <a:srgbClr val="332C2C"/>
                </a:solidFill>
                <a:latin typeface="Verdana"/>
                <a:cs typeface="Verdana"/>
              </a:rPr>
              <a:t>k</a:t>
            </a:r>
            <a:r>
              <a:rPr sz="2750" spc="-20" dirty="0">
                <a:solidFill>
                  <a:srgbClr val="332C2C"/>
                </a:solidFill>
                <a:latin typeface="Verdana"/>
                <a:cs typeface="Verdana"/>
              </a:rPr>
              <a:t>i</a:t>
            </a:r>
            <a:r>
              <a:rPr sz="2750" spc="85" dirty="0">
                <a:solidFill>
                  <a:srgbClr val="332C2C"/>
                </a:solidFill>
                <a:latin typeface="Verdana"/>
                <a:cs typeface="Verdana"/>
              </a:rPr>
              <a:t>n  </a:t>
            </a:r>
            <a:r>
              <a:rPr sz="2750" spc="145" dirty="0">
                <a:solidFill>
                  <a:srgbClr val="332C2C"/>
                </a:solidFill>
                <a:latin typeface="Verdana"/>
                <a:cs typeface="Verdana"/>
              </a:rPr>
              <a:t>d</a:t>
            </a:r>
            <a:r>
              <a:rPr sz="2750" spc="-20" dirty="0">
                <a:solidFill>
                  <a:srgbClr val="332C2C"/>
                </a:solidFill>
                <a:latin typeface="Verdana"/>
                <a:cs typeface="Verdana"/>
              </a:rPr>
              <a:t>i</a:t>
            </a:r>
            <a:r>
              <a:rPr sz="2750" spc="-95" dirty="0">
                <a:solidFill>
                  <a:srgbClr val="332C2C"/>
                </a:solidFill>
                <a:latin typeface="Verdana"/>
                <a:cs typeface="Verdana"/>
              </a:rPr>
              <a:t>s</a:t>
            </a:r>
            <a:r>
              <a:rPr sz="2750" spc="-20" dirty="0">
                <a:solidFill>
                  <a:srgbClr val="332C2C"/>
                </a:solidFill>
                <a:latin typeface="Verdana"/>
                <a:cs typeface="Verdana"/>
              </a:rPr>
              <a:t>e</a:t>
            </a:r>
            <a:r>
              <a:rPr sz="2750" spc="-35" dirty="0">
                <a:solidFill>
                  <a:srgbClr val="332C2C"/>
                </a:solidFill>
                <a:latin typeface="Verdana"/>
                <a:cs typeface="Verdana"/>
              </a:rPr>
              <a:t>a</a:t>
            </a:r>
            <a:r>
              <a:rPr sz="2750" spc="-95" dirty="0">
                <a:solidFill>
                  <a:srgbClr val="332C2C"/>
                </a:solidFill>
                <a:latin typeface="Verdana"/>
                <a:cs typeface="Verdana"/>
              </a:rPr>
              <a:t>s</a:t>
            </a:r>
            <a:r>
              <a:rPr sz="2750" spc="20" dirty="0">
                <a:solidFill>
                  <a:srgbClr val="332C2C"/>
                </a:solidFill>
                <a:latin typeface="Verdana"/>
                <a:cs typeface="Verdana"/>
              </a:rPr>
              <a:t>e</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12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20" dirty="0">
                <a:solidFill>
                  <a:srgbClr val="332C2C"/>
                </a:solidFill>
                <a:latin typeface="Verdana"/>
                <a:cs typeface="Verdana"/>
              </a:rPr>
              <a:t>i</a:t>
            </a:r>
            <a:r>
              <a:rPr sz="2750" spc="-70" dirty="0">
                <a:solidFill>
                  <a:srgbClr val="332C2C"/>
                </a:solidFill>
                <a:latin typeface="Verdana"/>
                <a:cs typeface="Verdana"/>
              </a:rPr>
              <a:t>r</a:t>
            </a:r>
            <a:r>
              <a:rPr sz="2750" spc="-250" dirty="0">
                <a:solidFill>
                  <a:srgbClr val="332C2C"/>
                </a:solidFill>
                <a:latin typeface="Verdana"/>
                <a:cs typeface="Verdana"/>
              </a:rPr>
              <a:t> </a:t>
            </a:r>
            <a:r>
              <a:rPr sz="2750" spc="90" dirty="0">
                <a:solidFill>
                  <a:srgbClr val="332C2C"/>
                </a:solidFill>
                <a:latin typeface="Verdana"/>
                <a:cs typeface="Verdana"/>
              </a:rPr>
              <a:t>c</a:t>
            </a:r>
            <a:r>
              <a:rPr sz="2750" spc="50" dirty="0">
                <a:solidFill>
                  <a:srgbClr val="332C2C"/>
                </a:solidFill>
                <a:latin typeface="Verdana"/>
                <a:cs typeface="Verdana"/>
              </a:rPr>
              <a:t>o</a:t>
            </a:r>
            <a:r>
              <a:rPr sz="2750" spc="114" dirty="0">
                <a:solidFill>
                  <a:srgbClr val="332C2C"/>
                </a:solidFill>
                <a:latin typeface="Verdana"/>
                <a:cs typeface="Verdana"/>
              </a:rPr>
              <a:t>n</a:t>
            </a:r>
            <a:r>
              <a:rPr sz="2750" spc="-95" dirty="0">
                <a:solidFill>
                  <a:srgbClr val="332C2C"/>
                </a:solidFill>
                <a:latin typeface="Verdana"/>
                <a:cs typeface="Verdana"/>
              </a:rPr>
              <a:t>s</a:t>
            </a:r>
            <a:r>
              <a:rPr sz="2750" spc="-20" dirty="0">
                <a:solidFill>
                  <a:srgbClr val="332C2C"/>
                </a:solidFill>
                <a:latin typeface="Verdana"/>
                <a:cs typeface="Verdana"/>
              </a:rPr>
              <a:t>i</a:t>
            </a:r>
            <a:r>
              <a:rPr sz="2750" spc="-95" dirty="0">
                <a:solidFill>
                  <a:srgbClr val="332C2C"/>
                </a:solidFill>
                <a:latin typeface="Verdana"/>
                <a:cs typeface="Verdana"/>
              </a:rPr>
              <a:t>s</a:t>
            </a:r>
            <a:r>
              <a:rPr sz="2750" spc="-20" dirty="0">
                <a:solidFill>
                  <a:srgbClr val="332C2C"/>
                </a:solidFill>
                <a:latin typeface="Verdana"/>
                <a:cs typeface="Verdana"/>
              </a:rPr>
              <a:t>t</a:t>
            </a:r>
            <a:r>
              <a:rPr sz="2750" spc="20" dirty="0">
                <a:solidFill>
                  <a:srgbClr val="332C2C"/>
                </a:solidFill>
                <a:latin typeface="Verdana"/>
                <a:cs typeface="Verdana"/>
              </a:rPr>
              <a:t>e</a:t>
            </a:r>
            <a:r>
              <a:rPr sz="2750" spc="114" dirty="0">
                <a:solidFill>
                  <a:srgbClr val="332C2C"/>
                </a:solidFill>
                <a:latin typeface="Verdana"/>
                <a:cs typeface="Verdana"/>
              </a:rPr>
              <a:t>n</a:t>
            </a:r>
            <a:r>
              <a:rPr sz="2750" spc="35" dirty="0">
                <a:solidFill>
                  <a:srgbClr val="332C2C"/>
                </a:solidFill>
                <a:latin typeface="Verdana"/>
                <a:cs typeface="Verdana"/>
              </a:rPr>
              <a:t>t</a:t>
            </a:r>
            <a:r>
              <a:rPr sz="2750" spc="-250" dirty="0">
                <a:solidFill>
                  <a:srgbClr val="332C2C"/>
                </a:solidFill>
                <a:latin typeface="Verdana"/>
                <a:cs typeface="Verdana"/>
              </a:rPr>
              <a:t> </a:t>
            </a:r>
            <a:r>
              <a:rPr sz="2750" spc="-35" dirty="0">
                <a:solidFill>
                  <a:srgbClr val="332C2C"/>
                </a:solidFill>
                <a:latin typeface="Verdana"/>
                <a:cs typeface="Verdana"/>
              </a:rPr>
              <a:t>a</a:t>
            </a:r>
            <a:r>
              <a:rPr sz="2750" spc="85" dirty="0">
                <a:solidFill>
                  <a:srgbClr val="332C2C"/>
                </a:solidFill>
                <a:latin typeface="Verdana"/>
                <a:cs typeface="Verdana"/>
              </a:rPr>
              <a:t>c</a:t>
            </a:r>
            <a:r>
              <a:rPr sz="2750" spc="110" dirty="0">
                <a:solidFill>
                  <a:srgbClr val="332C2C"/>
                </a:solidFill>
                <a:latin typeface="Verdana"/>
                <a:cs typeface="Verdana"/>
              </a:rPr>
              <a:t>c</a:t>
            </a:r>
            <a:r>
              <a:rPr sz="2750" spc="105" dirty="0">
                <a:solidFill>
                  <a:srgbClr val="332C2C"/>
                </a:solidFill>
                <a:latin typeface="Verdana"/>
                <a:cs typeface="Verdana"/>
              </a:rPr>
              <a:t>u</a:t>
            </a:r>
            <a:r>
              <a:rPr sz="2750" spc="-200" dirty="0">
                <a:solidFill>
                  <a:srgbClr val="332C2C"/>
                </a:solidFill>
                <a:latin typeface="Verdana"/>
                <a:cs typeface="Verdana"/>
              </a:rPr>
              <a:t>r</a:t>
            </a:r>
            <a:r>
              <a:rPr sz="2750" spc="-35" dirty="0">
                <a:solidFill>
                  <a:srgbClr val="332C2C"/>
                </a:solidFill>
                <a:latin typeface="Verdana"/>
                <a:cs typeface="Verdana"/>
              </a:rPr>
              <a:t>a</a:t>
            </a:r>
            <a:r>
              <a:rPr sz="2750" spc="90" dirty="0">
                <a:solidFill>
                  <a:srgbClr val="332C2C"/>
                </a:solidFill>
                <a:latin typeface="Verdana"/>
                <a:cs typeface="Verdana"/>
              </a:rPr>
              <a:t>c</a:t>
            </a:r>
            <a:r>
              <a:rPr sz="2750" spc="-135" dirty="0">
                <a:solidFill>
                  <a:srgbClr val="332C2C"/>
                </a:solidFill>
                <a:latin typeface="Verdana"/>
                <a:cs typeface="Verdana"/>
              </a:rPr>
              <a:t>y</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05" dirty="0">
                <a:solidFill>
                  <a:srgbClr val="332C2C"/>
                </a:solidFill>
                <a:latin typeface="Verdana"/>
                <a:cs typeface="Verdana"/>
              </a:rPr>
              <a:t>d  </a:t>
            </a:r>
            <a:r>
              <a:rPr sz="2750" spc="20" dirty="0">
                <a:solidFill>
                  <a:srgbClr val="332C2C"/>
                </a:solidFill>
                <a:latin typeface="Verdana"/>
                <a:cs typeface="Verdana"/>
              </a:rPr>
              <a:t>e</a:t>
            </a:r>
            <a:r>
              <a:rPr sz="2750" spc="-40" dirty="0">
                <a:solidFill>
                  <a:srgbClr val="332C2C"/>
                </a:solidFill>
                <a:latin typeface="Verdana"/>
                <a:cs typeface="Verdana"/>
              </a:rPr>
              <a:t>f</a:t>
            </a:r>
            <a:r>
              <a:rPr sz="2750" spc="-50" dirty="0">
                <a:solidFill>
                  <a:srgbClr val="332C2C"/>
                </a:solidFill>
                <a:latin typeface="Verdana"/>
                <a:cs typeface="Verdana"/>
              </a:rPr>
              <a:t>ﬁ</a:t>
            </a:r>
            <a:r>
              <a:rPr sz="2750" spc="90" dirty="0">
                <a:solidFill>
                  <a:srgbClr val="332C2C"/>
                </a:solidFill>
                <a:latin typeface="Verdana"/>
                <a:cs typeface="Verdana"/>
              </a:rPr>
              <a:t>c</a:t>
            </a:r>
            <a:r>
              <a:rPr sz="2750" spc="-20" dirty="0">
                <a:solidFill>
                  <a:srgbClr val="332C2C"/>
                </a:solidFill>
                <a:latin typeface="Verdana"/>
                <a:cs typeface="Verdana"/>
              </a:rPr>
              <a:t>i</a:t>
            </a:r>
            <a:r>
              <a:rPr sz="2750" spc="20" dirty="0">
                <a:solidFill>
                  <a:srgbClr val="332C2C"/>
                </a:solidFill>
                <a:latin typeface="Verdana"/>
                <a:cs typeface="Verdana"/>
              </a:rPr>
              <a:t>e</a:t>
            </a:r>
            <a:r>
              <a:rPr sz="2750" spc="114" dirty="0">
                <a:solidFill>
                  <a:srgbClr val="332C2C"/>
                </a:solidFill>
                <a:latin typeface="Verdana"/>
                <a:cs typeface="Verdana"/>
              </a:rPr>
              <a:t>n</a:t>
            </a:r>
            <a:r>
              <a:rPr sz="2750" spc="90" dirty="0">
                <a:solidFill>
                  <a:srgbClr val="332C2C"/>
                </a:solidFill>
                <a:latin typeface="Verdana"/>
                <a:cs typeface="Verdana"/>
              </a:rPr>
              <a:t>c</a:t>
            </a:r>
            <a:r>
              <a:rPr sz="2750" spc="-135" dirty="0">
                <a:solidFill>
                  <a:srgbClr val="332C2C"/>
                </a:solidFill>
                <a:latin typeface="Verdana"/>
                <a:cs typeface="Verdana"/>
              </a:rPr>
              <a:t>y</a:t>
            </a:r>
            <a:r>
              <a:rPr sz="2750" spc="-250" dirty="0">
                <a:solidFill>
                  <a:srgbClr val="332C2C"/>
                </a:solidFill>
                <a:latin typeface="Verdana"/>
                <a:cs typeface="Verdana"/>
              </a:rPr>
              <a:t> </a:t>
            </a:r>
            <a:r>
              <a:rPr sz="2750" spc="114" dirty="0">
                <a:solidFill>
                  <a:srgbClr val="332C2C"/>
                </a:solidFill>
                <a:latin typeface="Verdana"/>
                <a:cs typeface="Verdana"/>
              </a:rPr>
              <a:t>h</a:t>
            </a:r>
            <a:r>
              <a:rPr sz="2750" spc="-60" dirty="0">
                <a:solidFill>
                  <a:srgbClr val="332C2C"/>
                </a:solidFill>
                <a:latin typeface="Verdana"/>
                <a:cs typeface="Verdana"/>
              </a:rPr>
              <a:t>a</a:t>
            </a:r>
            <a:r>
              <a:rPr sz="2750" spc="-180" dirty="0">
                <a:solidFill>
                  <a:srgbClr val="332C2C"/>
                </a:solidFill>
                <a:latin typeface="Verdana"/>
                <a:cs typeface="Verdana"/>
              </a:rPr>
              <a:t>v</a:t>
            </a:r>
            <a:r>
              <a:rPr sz="2750" spc="25" dirty="0">
                <a:solidFill>
                  <a:srgbClr val="332C2C"/>
                </a:solidFill>
                <a:latin typeface="Verdana"/>
                <a:cs typeface="Verdana"/>
              </a:rPr>
              <a:t>e</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p</a:t>
            </a:r>
            <a:r>
              <a:rPr sz="2750" spc="50" dirty="0">
                <a:solidFill>
                  <a:srgbClr val="332C2C"/>
                </a:solidFill>
                <a:latin typeface="Verdana"/>
                <a:cs typeface="Verdana"/>
              </a:rPr>
              <a:t>o</a:t>
            </a:r>
            <a:r>
              <a:rPr sz="2750" spc="-20" dirty="0">
                <a:solidFill>
                  <a:srgbClr val="332C2C"/>
                </a:solidFill>
                <a:latin typeface="Verdana"/>
                <a:cs typeface="Verdana"/>
              </a:rPr>
              <a:t>t</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20" dirty="0">
                <a:solidFill>
                  <a:srgbClr val="332C2C"/>
                </a:solidFill>
                <a:latin typeface="Verdana"/>
                <a:cs typeface="Verdana"/>
              </a:rPr>
              <a:t>i</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20" dirty="0">
                <a:solidFill>
                  <a:srgbClr val="332C2C"/>
                </a:solidFill>
                <a:latin typeface="Verdana"/>
                <a:cs typeface="Verdana"/>
              </a:rPr>
              <a:t>t</a:t>
            </a:r>
            <a:r>
              <a:rPr sz="2750" spc="40" dirty="0">
                <a:solidFill>
                  <a:srgbClr val="332C2C"/>
                </a:solidFill>
                <a:latin typeface="Verdana"/>
                <a:cs typeface="Verdana"/>
              </a:rPr>
              <a:t>o  </a:t>
            </a:r>
            <a:r>
              <a:rPr sz="2750" spc="-110" dirty="0">
                <a:solidFill>
                  <a:srgbClr val="332C2C"/>
                </a:solidFill>
                <a:latin typeface="Verdana"/>
                <a:cs typeface="Verdana"/>
              </a:rPr>
              <a:t>r</a:t>
            </a:r>
            <a:r>
              <a:rPr sz="2750" spc="-5" dirty="0">
                <a:solidFill>
                  <a:srgbClr val="332C2C"/>
                </a:solidFill>
                <a:latin typeface="Verdana"/>
                <a:cs typeface="Verdana"/>
              </a:rPr>
              <a:t>e</a:t>
            </a:r>
            <a:r>
              <a:rPr sz="2750" spc="-180" dirty="0">
                <a:solidFill>
                  <a:srgbClr val="332C2C"/>
                </a:solidFill>
                <a:latin typeface="Verdana"/>
                <a:cs typeface="Verdana"/>
              </a:rPr>
              <a:t>v</a:t>
            </a:r>
            <a:r>
              <a:rPr sz="2750" spc="50" dirty="0">
                <a:solidFill>
                  <a:srgbClr val="332C2C"/>
                </a:solidFill>
                <a:latin typeface="Verdana"/>
                <a:cs typeface="Verdana"/>
              </a:rPr>
              <a:t>o</a:t>
            </a:r>
            <a:r>
              <a:rPr sz="2750" spc="-20" dirty="0">
                <a:solidFill>
                  <a:srgbClr val="332C2C"/>
                </a:solidFill>
                <a:latin typeface="Verdana"/>
                <a:cs typeface="Verdana"/>
              </a:rPr>
              <a:t>l</a:t>
            </a:r>
            <a:r>
              <a:rPr sz="2750" spc="105" dirty="0">
                <a:solidFill>
                  <a:srgbClr val="332C2C"/>
                </a:solidFill>
                <a:latin typeface="Verdana"/>
                <a:cs typeface="Verdana"/>
              </a:rPr>
              <a:t>u</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20" dirty="0">
                <a:solidFill>
                  <a:srgbClr val="332C2C"/>
                </a:solidFill>
                <a:latin typeface="Verdana"/>
                <a:cs typeface="Verdana"/>
              </a:rPr>
              <a:t>i</a:t>
            </a:r>
            <a:r>
              <a:rPr sz="2750" spc="-65" dirty="0">
                <a:solidFill>
                  <a:srgbClr val="332C2C"/>
                </a:solidFill>
                <a:latin typeface="Verdana"/>
                <a:cs typeface="Verdana"/>
              </a:rPr>
              <a:t>z</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e</a:t>
            </a:r>
            <a:r>
              <a:rPr sz="2750" spc="-95" dirty="0">
                <a:solidFill>
                  <a:srgbClr val="332C2C"/>
                </a:solidFill>
                <a:latin typeface="Verdana"/>
                <a:cs typeface="Verdana"/>
              </a:rPr>
              <a:t>r</a:t>
            </a:r>
            <a:r>
              <a:rPr sz="2750" spc="240" dirty="0">
                <a:solidFill>
                  <a:srgbClr val="332C2C"/>
                </a:solidFill>
                <a:latin typeface="Verdana"/>
                <a:cs typeface="Verdana"/>
              </a:rPr>
              <a:t>m</a:t>
            </a:r>
            <a:r>
              <a:rPr sz="2750" spc="-35" dirty="0">
                <a:solidFill>
                  <a:srgbClr val="332C2C"/>
                </a:solidFill>
                <a:latin typeface="Verdana"/>
                <a:cs typeface="Verdana"/>
              </a:rPr>
              <a:t>a</a:t>
            </a:r>
            <a:r>
              <a:rPr sz="2750" spc="-20" dirty="0">
                <a:solidFill>
                  <a:srgbClr val="332C2C"/>
                </a:solidFill>
                <a:latin typeface="Verdana"/>
                <a:cs typeface="Verdana"/>
              </a:rPr>
              <a:t>t</a:t>
            </a:r>
            <a:r>
              <a:rPr sz="2750" spc="50" dirty="0">
                <a:solidFill>
                  <a:srgbClr val="332C2C"/>
                </a:solidFill>
                <a:latin typeface="Verdana"/>
                <a:cs typeface="Verdana"/>
              </a:rPr>
              <a:t>o</a:t>
            </a:r>
            <a:r>
              <a:rPr sz="2750" spc="-20" dirty="0">
                <a:solidFill>
                  <a:srgbClr val="332C2C"/>
                </a:solidFill>
                <a:latin typeface="Verdana"/>
                <a:cs typeface="Verdana"/>
              </a:rPr>
              <a:t>l</a:t>
            </a:r>
            <a:r>
              <a:rPr sz="2750" spc="50" dirty="0">
                <a:solidFill>
                  <a:srgbClr val="332C2C"/>
                </a:solidFill>
                <a:latin typeface="Verdana"/>
                <a:cs typeface="Verdana"/>
              </a:rPr>
              <a:t>o</a:t>
            </a:r>
            <a:r>
              <a:rPr sz="2750" spc="165" dirty="0">
                <a:solidFill>
                  <a:srgbClr val="332C2C"/>
                </a:solidFill>
                <a:latin typeface="Verdana"/>
                <a:cs typeface="Verdana"/>
              </a:rPr>
              <a:t>g</a:t>
            </a:r>
            <a:r>
              <a:rPr sz="2750" spc="-20" dirty="0">
                <a:solidFill>
                  <a:srgbClr val="332C2C"/>
                </a:solidFill>
                <a:latin typeface="Verdana"/>
                <a:cs typeface="Verdana"/>
              </a:rPr>
              <a:t>i</a:t>
            </a:r>
            <a:r>
              <a:rPr sz="2750" spc="110" dirty="0">
                <a:solidFill>
                  <a:srgbClr val="332C2C"/>
                </a:solidFill>
                <a:latin typeface="Verdana"/>
                <a:cs typeface="Verdana"/>
              </a:rPr>
              <a:t>c</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145" dirty="0">
                <a:solidFill>
                  <a:srgbClr val="332C2C"/>
                </a:solidFill>
                <a:latin typeface="Verdana"/>
                <a:cs typeface="Verdana"/>
              </a:rPr>
              <a:t>p</a:t>
            </a:r>
            <a:r>
              <a:rPr sz="2750" spc="-200" dirty="0">
                <a:solidFill>
                  <a:srgbClr val="332C2C"/>
                </a:solidFill>
                <a:latin typeface="Verdana"/>
                <a:cs typeface="Verdana"/>
              </a:rPr>
              <a:t>r</a:t>
            </a:r>
            <a:r>
              <a:rPr sz="2750" spc="-35" dirty="0">
                <a:solidFill>
                  <a:srgbClr val="332C2C"/>
                </a:solidFill>
                <a:latin typeface="Verdana"/>
                <a:cs typeface="Verdana"/>
              </a:rPr>
              <a:t>a</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90" dirty="0">
                <a:solidFill>
                  <a:srgbClr val="332C2C"/>
                </a:solidFill>
                <a:latin typeface="Verdana"/>
                <a:cs typeface="Verdana"/>
              </a:rPr>
              <a:t>c</a:t>
            </a:r>
            <a:r>
              <a:rPr sz="2750" spc="20" dirty="0">
                <a:solidFill>
                  <a:srgbClr val="332C2C"/>
                </a:solidFill>
                <a:latin typeface="Verdana"/>
                <a:cs typeface="Verdana"/>
              </a:rPr>
              <a:t>e</a:t>
            </a:r>
            <a:r>
              <a:rPr sz="2750" spc="-420" dirty="0">
                <a:solidFill>
                  <a:srgbClr val="332C2C"/>
                </a:solidFill>
                <a:latin typeface="Verdana"/>
                <a:cs typeface="Verdana"/>
              </a:rPr>
              <a:t>.</a:t>
            </a:r>
            <a:endParaRPr sz="2750" dirty="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7" name="object 7"/>
          <p:cNvPicPr/>
          <p:nvPr/>
        </p:nvPicPr>
        <p:blipFill>
          <a:blip r:embed="rId3" cstate="print"/>
          <a:stretch>
            <a:fillRect/>
          </a:stretch>
        </p:blipFill>
        <p:spPr>
          <a:xfrm>
            <a:off x="3631743" y="1190497"/>
            <a:ext cx="3803650" cy="392938"/>
          </a:xfrm>
          <a:prstGeom prst="rect">
            <a:avLst/>
          </a:prstGeom>
        </p:spPr>
      </p:pic>
      <p:sp>
        <p:nvSpPr>
          <p:cNvPr id="8" name="object 8"/>
          <p:cNvSpPr txBox="1">
            <a:spLocks noGrp="1"/>
          </p:cNvSpPr>
          <p:nvPr>
            <p:ph type="title"/>
          </p:nvPr>
        </p:nvSpPr>
        <p:spPr>
          <a:xfrm>
            <a:off x="868807" y="1091190"/>
            <a:ext cx="16228694" cy="1409359"/>
          </a:xfrm>
          <a:prstGeom prst="rect">
            <a:avLst/>
          </a:prstGeom>
        </p:spPr>
        <p:txBody>
          <a:bodyPr vert="horz" wrap="square" lIns="0" tIns="62229" rIns="0" bIns="0" rtlCol="0">
            <a:spAutoFit/>
          </a:bodyPr>
          <a:lstStyle/>
          <a:p>
            <a:pPr marL="12700" marR="5080">
              <a:lnSpc>
                <a:spcPts val="3450"/>
              </a:lnSpc>
              <a:spcBef>
                <a:spcPts val="489"/>
              </a:spcBef>
            </a:pPr>
            <a:r>
              <a:rPr sz="3150" b="0" spc="85" dirty="0">
                <a:solidFill>
                  <a:srgbClr val="332C2C"/>
                </a:solidFill>
                <a:latin typeface="Verdana"/>
                <a:cs typeface="Verdana"/>
              </a:rPr>
              <a:t>CNNs</a:t>
            </a:r>
            <a:r>
              <a:rPr sz="3150" b="0" spc="-275" dirty="0">
                <a:solidFill>
                  <a:srgbClr val="332C2C"/>
                </a:solidFill>
                <a:latin typeface="Verdana"/>
                <a:cs typeface="Verdana"/>
              </a:rPr>
              <a:t> </a:t>
            </a:r>
            <a:r>
              <a:rPr sz="3150" b="0" spc="45" dirty="0">
                <a:solidFill>
                  <a:srgbClr val="332C2C"/>
                </a:solidFill>
                <a:latin typeface="Verdana"/>
                <a:cs typeface="Verdana"/>
              </a:rPr>
              <a:t>enable</a:t>
            </a:r>
            <a:r>
              <a:rPr sz="3150" b="0" spc="-270" dirty="0">
                <a:solidFill>
                  <a:srgbClr val="332C2C"/>
                </a:solidFill>
                <a:latin typeface="Verdana"/>
                <a:cs typeface="Verdana"/>
              </a:rPr>
              <a:t> </a:t>
            </a:r>
            <a:r>
              <a:rPr lang="en-US" sz="3150" b="0" spc="-270" dirty="0">
                <a:solidFill>
                  <a:srgbClr val="332C2C"/>
                </a:solidFill>
                <a:latin typeface="Verdana"/>
                <a:cs typeface="Verdana"/>
              </a:rPr>
              <a:t>                                    </a:t>
            </a:r>
            <a:r>
              <a:rPr sz="3150" b="0" spc="-270" dirty="0">
                <a:latin typeface="Verdana"/>
                <a:cs typeface="Verdana"/>
              </a:rPr>
              <a:t> </a:t>
            </a:r>
            <a:r>
              <a:rPr sz="3150" b="0" spc="5" dirty="0">
                <a:solidFill>
                  <a:srgbClr val="332C2C"/>
                </a:solidFill>
                <a:latin typeface="Verdana"/>
                <a:cs typeface="Verdana"/>
              </a:rPr>
              <a:t>of</a:t>
            </a:r>
            <a:r>
              <a:rPr sz="3150" b="0" spc="-270" dirty="0">
                <a:solidFill>
                  <a:srgbClr val="332C2C"/>
                </a:solidFill>
                <a:latin typeface="Verdana"/>
                <a:cs typeface="Verdana"/>
              </a:rPr>
              <a:t> </a:t>
            </a:r>
            <a:r>
              <a:rPr sz="3150" b="0" spc="5" dirty="0">
                <a:solidFill>
                  <a:srgbClr val="332C2C"/>
                </a:solidFill>
                <a:latin typeface="Verdana"/>
                <a:cs typeface="Verdana"/>
              </a:rPr>
              <a:t>skin</a:t>
            </a:r>
            <a:r>
              <a:rPr sz="3150" b="0" spc="-270" dirty="0">
                <a:solidFill>
                  <a:srgbClr val="332C2C"/>
                </a:solidFill>
                <a:latin typeface="Verdana"/>
                <a:cs typeface="Verdana"/>
              </a:rPr>
              <a:t> </a:t>
            </a:r>
            <a:r>
              <a:rPr sz="3150" b="0" dirty="0">
                <a:solidFill>
                  <a:srgbClr val="332C2C"/>
                </a:solidFill>
                <a:latin typeface="Verdana"/>
                <a:cs typeface="Verdana"/>
              </a:rPr>
              <a:t>conditions,</a:t>
            </a:r>
            <a:r>
              <a:rPr sz="3150" b="0" spc="-270" dirty="0">
                <a:solidFill>
                  <a:srgbClr val="332C2C"/>
                </a:solidFill>
                <a:latin typeface="Verdana"/>
                <a:cs typeface="Verdana"/>
              </a:rPr>
              <a:t> </a:t>
            </a:r>
            <a:r>
              <a:rPr lang="en-US" sz="3150" b="0" spc="-270" dirty="0">
                <a:solidFill>
                  <a:srgbClr val="332C2C"/>
                </a:solidFill>
                <a:latin typeface="Verdana"/>
                <a:cs typeface="Verdana"/>
              </a:rPr>
              <a:t>      </a:t>
            </a:r>
            <a:r>
              <a:rPr sz="3150" b="0" spc="20" dirty="0">
                <a:solidFill>
                  <a:srgbClr val="332C2C"/>
                </a:solidFill>
                <a:latin typeface="Verdana"/>
                <a:cs typeface="Verdana"/>
              </a:rPr>
              <a:t>offering</a:t>
            </a:r>
            <a:r>
              <a:rPr sz="3150" b="0" spc="-270" dirty="0">
                <a:solidFill>
                  <a:srgbClr val="332C2C"/>
                </a:solidFill>
                <a:latin typeface="Verdana"/>
                <a:cs typeface="Verdana"/>
              </a:rPr>
              <a:t> </a:t>
            </a:r>
            <a:r>
              <a:rPr sz="3150" b="0" spc="70" dirty="0">
                <a:solidFill>
                  <a:srgbClr val="332C2C"/>
                </a:solidFill>
                <a:latin typeface="Verdana"/>
                <a:cs typeface="Verdana"/>
              </a:rPr>
              <a:t>immediate</a:t>
            </a:r>
            <a:r>
              <a:rPr sz="3150" b="0" spc="-270" dirty="0">
                <a:solidFill>
                  <a:srgbClr val="332C2C"/>
                </a:solidFill>
                <a:latin typeface="Verdana"/>
                <a:cs typeface="Verdana"/>
              </a:rPr>
              <a:t> </a:t>
            </a:r>
            <a:r>
              <a:rPr sz="3150" b="0" spc="45" dirty="0">
                <a:solidFill>
                  <a:srgbClr val="332C2C"/>
                </a:solidFill>
                <a:latin typeface="Verdana"/>
                <a:cs typeface="Verdana"/>
              </a:rPr>
              <a:t>feedback </a:t>
            </a:r>
            <a:r>
              <a:rPr sz="3150" b="0" spc="-1095" dirty="0">
                <a:solidFill>
                  <a:srgbClr val="332C2C"/>
                </a:solidFill>
                <a:latin typeface="Verdana"/>
                <a:cs typeface="Verdana"/>
              </a:rPr>
              <a:t> </a:t>
            </a:r>
            <a:r>
              <a:rPr sz="3150" b="0" spc="20" dirty="0">
                <a:solidFill>
                  <a:srgbClr val="332C2C"/>
                </a:solidFill>
                <a:latin typeface="Verdana"/>
                <a:cs typeface="Verdana"/>
              </a:rPr>
              <a:t>to healthcare </a:t>
            </a:r>
            <a:r>
              <a:rPr sz="3150" b="0" spc="-65" dirty="0">
                <a:solidFill>
                  <a:srgbClr val="332C2C"/>
                </a:solidFill>
                <a:latin typeface="Verdana"/>
                <a:cs typeface="Verdana"/>
              </a:rPr>
              <a:t>providers. </a:t>
            </a:r>
            <a:r>
              <a:rPr sz="3150" b="0" spc="-35" dirty="0">
                <a:solidFill>
                  <a:srgbClr val="332C2C"/>
                </a:solidFill>
                <a:latin typeface="Verdana"/>
                <a:cs typeface="Verdana"/>
              </a:rPr>
              <a:t>This </a:t>
            </a:r>
            <a:r>
              <a:rPr sz="3150" b="0" spc="15" dirty="0">
                <a:solidFill>
                  <a:srgbClr val="332C2C"/>
                </a:solidFill>
                <a:latin typeface="Verdana"/>
                <a:cs typeface="Verdana"/>
              </a:rPr>
              <a:t>capability </a:t>
            </a:r>
            <a:r>
              <a:rPr sz="3150" b="0" spc="-5" dirty="0">
                <a:solidFill>
                  <a:srgbClr val="332C2C"/>
                </a:solidFill>
                <a:latin typeface="Verdana"/>
                <a:cs typeface="Verdana"/>
              </a:rPr>
              <a:t>has </a:t>
            </a:r>
            <a:r>
              <a:rPr sz="3150" b="0" spc="60" dirty="0">
                <a:solidFill>
                  <a:srgbClr val="332C2C"/>
                </a:solidFill>
                <a:latin typeface="Verdana"/>
                <a:cs typeface="Verdana"/>
              </a:rPr>
              <a:t>the </a:t>
            </a:r>
            <a:r>
              <a:rPr sz="3150" b="0" spc="30" dirty="0">
                <a:solidFill>
                  <a:srgbClr val="332C2C"/>
                </a:solidFill>
                <a:latin typeface="Verdana"/>
                <a:cs typeface="Verdana"/>
              </a:rPr>
              <a:t>potential </a:t>
            </a:r>
            <a:r>
              <a:rPr sz="3150" b="0" spc="20" dirty="0">
                <a:solidFill>
                  <a:srgbClr val="332C2C"/>
                </a:solidFill>
                <a:latin typeface="Verdana"/>
                <a:cs typeface="Verdana"/>
              </a:rPr>
              <a:t>to </a:t>
            </a:r>
            <a:r>
              <a:rPr sz="3150" b="0" spc="15" dirty="0">
                <a:solidFill>
                  <a:srgbClr val="332C2C"/>
                </a:solidFill>
                <a:latin typeface="Verdana"/>
                <a:cs typeface="Verdana"/>
              </a:rPr>
              <a:t>expedite </a:t>
            </a:r>
            <a:r>
              <a:rPr sz="3150" b="0" spc="35" dirty="0">
                <a:solidFill>
                  <a:srgbClr val="332C2C"/>
                </a:solidFill>
                <a:latin typeface="Verdana"/>
                <a:cs typeface="Verdana"/>
              </a:rPr>
              <a:t>treatment </a:t>
            </a:r>
            <a:r>
              <a:rPr sz="3150" b="0" spc="40" dirty="0">
                <a:solidFill>
                  <a:srgbClr val="332C2C"/>
                </a:solidFill>
                <a:latin typeface="Verdana"/>
                <a:cs typeface="Verdana"/>
              </a:rPr>
              <a:t> </a:t>
            </a:r>
            <a:r>
              <a:rPr sz="3150" b="0" spc="20" dirty="0">
                <a:solidFill>
                  <a:srgbClr val="332C2C"/>
                </a:solidFill>
                <a:latin typeface="Verdana"/>
                <a:cs typeface="Verdana"/>
              </a:rPr>
              <a:t>decisions</a:t>
            </a:r>
            <a:r>
              <a:rPr sz="3150" b="0" spc="-285" dirty="0">
                <a:solidFill>
                  <a:srgbClr val="332C2C"/>
                </a:solidFill>
                <a:latin typeface="Verdana"/>
                <a:cs typeface="Verdana"/>
              </a:rPr>
              <a:t> </a:t>
            </a:r>
            <a:r>
              <a:rPr sz="3150" b="0" spc="85" dirty="0">
                <a:solidFill>
                  <a:srgbClr val="332C2C"/>
                </a:solidFill>
                <a:latin typeface="Verdana"/>
                <a:cs typeface="Verdana"/>
              </a:rPr>
              <a:t>and</a:t>
            </a:r>
            <a:r>
              <a:rPr sz="3150" b="0" spc="-285" dirty="0">
                <a:solidFill>
                  <a:srgbClr val="332C2C"/>
                </a:solidFill>
                <a:latin typeface="Verdana"/>
                <a:cs typeface="Verdana"/>
              </a:rPr>
              <a:t> </a:t>
            </a:r>
            <a:r>
              <a:rPr sz="3150" b="0" spc="15" dirty="0">
                <a:solidFill>
                  <a:srgbClr val="332C2C"/>
                </a:solidFill>
                <a:latin typeface="Verdana"/>
                <a:cs typeface="Verdana"/>
              </a:rPr>
              <a:t>improve</a:t>
            </a:r>
            <a:r>
              <a:rPr sz="3150" b="0" spc="-285" dirty="0">
                <a:solidFill>
                  <a:srgbClr val="332C2C"/>
                </a:solidFill>
                <a:latin typeface="Verdana"/>
                <a:cs typeface="Verdana"/>
              </a:rPr>
              <a:t> </a:t>
            </a:r>
            <a:r>
              <a:rPr sz="3150" b="0" spc="45" dirty="0">
                <a:solidFill>
                  <a:srgbClr val="332C2C"/>
                </a:solidFill>
                <a:latin typeface="Verdana"/>
                <a:cs typeface="Verdana"/>
              </a:rPr>
              <a:t>patient</a:t>
            </a:r>
            <a:r>
              <a:rPr sz="3150" b="0" spc="-285" dirty="0">
                <a:solidFill>
                  <a:srgbClr val="332C2C"/>
                </a:solidFill>
                <a:latin typeface="Verdana"/>
                <a:cs typeface="Verdana"/>
              </a:rPr>
              <a:t> </a:t>
            </a:r>
            <a:r>
              <a:rPr sz="3150" b="0" dirty="0">
                <a:solidFill>
                  <a:srgbClr val="332C2C"/>
                </a:solidFill>
                <a:latin typeface="Verdana"/>
                <a:cs typeface="Verdana"/>
              </a:rPr>
              <a:t>outcomes.</a:t>
            </a:r>
            <a:endParaRPr sz="3150" dirty="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7" name="object 7"/>
          <p:cNvPicPr/>
          <p:nvPr/>
        </p:nvPicPr>
        <p:blipFill>
          <a:blip r:embed="rId3" cstate="print"/>
          <a:stretch>
            <a:fillRect/>
          </a:stretch>
        </p:blipFill>
        <p:spPr>
          <a:xfrm>
            <a:off x="11640439" y="1190497"/>
            <a:ext cx="2954020" cy="392938"/>
          </a:xfrm>
          <a:prstGeom prst="rect">
            <a:avLst/>
          </a:prstGeom>
        </p:spPr>
      </p:pic>
      <p:sp>
        <p:nvSpPr>
          <p:cNvPr id="8" name="object 8"/>
          <p:cNvSpPr txBox="1">
            <a:spLocks noGrp="1"/>
          </p:cNvSpPr>
          <p:nvPr>
            <p:ph type="title"/>
          </p:nvPr>
        </p:nvSpPr>
        <p:spPr>
          <a:xfrm>
            <a:off x="868807" y="1091190"/>
            <a:ext cx="16055340" cy="1409359"/>
          </a:xfrm>
          <a:prstGeom prst="rect">
            <a:avLst/>
          </a:prstGeom>
        </p:spPr>
        <p:txBody>
          <a:bodyPr vert="horz" wrap="square" lIns="0" tIns="62229" rIns="0" bIns="0" rtlCol="0">
            <a:spAutoFit/>
          </a:bodyPr>
          <a:lstStyle/>
          <a:p>
            <a:pPr marL="12700" marR="5080">
              <a:lnSpc>
                <a:spcPts val="3450"/>
              </a:lnSpc>
              <a:spcBef>
                <a:spcPts val="489"/>
              </a:spcBef>
            </a:pPr>
            <a:r>
              <a:rPr sz="3150" b="0" spc="30" dirty="0">
                <a:solidFill>
                  <a:srgbClr val="332C2C"/>
                </a:solidFill>
                <a:latin typeface="Verdana"/>
                <a:cs typeface="Verdana"/>
              </a:rPr>
              <a:t>Despite</a:t>
            </a:r>
            <a:r>
              <a:rPr sz="3150" b="0" spc="-280" dirty="0">
                <a:solidFill>
                  <a:srgbClr val="332C2C"/>
                </a:solidFill>
                <a:latin typeface="Verdana"/>
                <a:cs typeface="Verdana"/>
              </a:rPr>
              <a:t> </a:t>
            </a:r>
            <a:r>
              <a:rPr sz="3150" b="0" spc="15" dirty="0">
                <a:solidFill>
                  <a:srgbClr val="332C2C"/>
                </a:solidFill>
                <a:latin typeface="Verdana"/>
                <a:cs typeface="Verdana"/>
              </a:rPr>
              <a:t>their</a:t>
            </a:r>
            <a:r>
              <a:rPr sz="3150" b="0" spc="-285" dirty="0">
                <a:solidFill>
                  <a:srgbClr val="332C2C"/>
                </a:solidFill>
                <a:latin typeface="Verdana"/>
                <a:cs typeface="Verdana"/>
              </a:rPr>
              <a:t> </a:t>
            </a:r>
            <a:r>
              <a:rPr sz="3150" b="0" spc="-20" dirty="0">
                <a:solidFill>
                  <a:srgbClr val="332C2C"/>
                </a:solidFill>
                <a:latin typeface="Verdana"/>
                <a:cs typeface="Verdana"/>
              </a:rPr>
              <a:t>potential,</a:t>
            </a:r>
            <a:r>
              <a:rPr sz="3150" b="0" spc="-280" dirty="0">
                <a:solidFill>
                  <a:srgbClr val="332C2C"/>
                </a:solidFill>
                <a:latin typeface="Verdana"/>
                <a:cs typeface="Verdana"/>
              </a:rPr>
              <a:t> </a:t>
            </a:r>
            <a:r>
              <a:rPr sz="3150" b="0" spc="85" dirty="0">
                <a:solidFill>
                  <a:srgbClr val="332C2C"/>
                </a:solidFill>
                <a:latin typeface="Verdana"/>
                <a:cs typeface="Verdana"/>
              </a:rPr>
              <a:t>CNNs</a:t>
            </a:r>
            <a:r>
              <a:rPr sz="3150" b="0" spc="-280" dirty="0">
                <a:solidFill>
                  <a:srgbClr val="332C2C"/>
                </a:solidFill>
                <a:latin typeface="Verdana"/>
                <a:cs typeface="Verdana"/>
              </a:rPr>
              <a:t> </a:t>
            </a:r>
            <a:r>
              <a:rPr sz="3150" b="0" dirty="0">
                <a:solidFill>
                  <a:srgbClr val="332C2C"/>
                </a:solidFill>
                <a:latin typeface="Verdana"/>
                <a:cs typeface="Verdana"/>
              </a:rPr>
              <a:t>face</a:t>
            </a:r>
            <a:r>
              <a:rPr sz="3150" b="0" spc="-280" dirty="0">
                <a:solidFill>
                  <a:srgbClr val="332C2C"/>
                </a:solidFill>
                <a:latin typeface="Verdana"/>
                <a:cs typeface="Verdana"/>
              </a:rPr>
              <a:t> </a:t>
            </a:r>
            <a:r>
              <a:rPr sz="3150" b="0" spc="40" dirty="0">
                <a:solidFill>
                  <a:srgbClr val="332C2C"/>
                </a:solidFill>
                <a:latin typeface="Verdana"/>
                <a:cs typeface="Verdana"/>
              </a:rPr>
              <a:t>challenges</a:t>
            </a:r>
            <a:r>
              <a:rPr sz="3150" b="0" spc="-280" dirty="0">
                <a:solidFill>
                  <a:srgbClr val="332C2C"/>
                </a:solidFill>
                <a:latin typeface="Verdana"/>
                <a:cs typeface="Verdana"/>
              </a:rPr>
              <a:t> </a:t>
            </a:r>
            <a:r>
              <a:rPr sz="3150" b="0" spc="60" dirty="0">
                <a:solidFill>
                  <a:srgbClr val="332C2C"/>
                </a:solidFill>
                <a:latin typeface="Verdana"/>
                <a:cs typeface="Verdana"/>
              </a:rPr>
              <a:t>such</a:t>
            </a:r>
            <a:r>
              <a:rPr sz="3150" b="0" spc="-280" dirty="0">
                <a:solidFill>
                  <a:srgbClr val="332C2C"/>
                </a:solidFill>
                <a:latin typeface="Verdana"/>
                <a:cs typeface="Verdana"/>
              </a:rPr>
              <a:t> </a:t>
            </a:r>
            <a:r>
              <a:rPr sz="3150" b="0" spc="-75" dirty="0">
                <a:solidFill>
                  <a:srgbClr val="332C2C"/>
                </a:solidFill>
                <a:latin typeface="Verdana"/>
                <a:cs typeface="Verdana"/>
              </a:rPr>
              <a:t>as</a:t>
            </a:r>
            <a:r>
              <a:rPr sz="3150" b="0" spc="-280" dirty="0">
                <a:solidFill>
                  <a:srgbClr val="332C2C"/>
                </a:solidFill>
                <a:latin typeface="Verdana"/>
                <a:cs typeface="Verdana"/>
              </a:rPr>
              <a:t> </a:t>
            </a:r>
            <a:r>
              <a:rPr lang="en-US" sz="3150" b="0" spc="-280" dirty="0">
                <a:solidFill>
                  <a:srgbClr val="332C2C"/>
                </a:solidFill>
                <a:latin typeface="Verdana"/>
                <a:cs typeface="Verdana"/>
              </a:rPr>
              <a:t>                            </a:t>
            </a:r>
            <a:r>
              <a:rPr sz="3150" b="0" spc="-280" dirty="0">
                <a:latin typeface="Verdana"/>
                <a:cs typeface="Verdana"/>
              </a:rPr>
              <a:t> </a:t>
            </a:r>
            <a:r>
              <a:rPr sz="3150" b="0" spc="85" dirty="0">
                <a:solidFill>
                  <a:srgbClr val="332C2C"/>
                </a:solidFill>
                <a:latin typeface="Verdana"/>
                <a:cs typeface="Verdana"/>
              </a:rPr>
              <a:t>and</a:t>
            </a:r>
            <a:r>
              <a:rPr sz="3150" b="0" spc="-280" dirty="0">
                <a:solidFill>
                  <a:srgbClr val="332C2C"/>
                </a:solidFill>
                <a:latin typeface="Verdana"/>
                <a:cs typeface="Verdana"/>
              </a:rPr>
              <a:t> </a:t>
            </a:r>
            <a:r>
              <a:rPr sz="3150" b="0" spc="30" dirty="0">
                <a:solidFill>
                  <a:srgbClr val="332C2C"/>
                </a:solidFill>
                <a:latin typeface="Verdana"/>
                <a:cs typeface="Verdana"/>
              </a:rPr>
              <a:t>ethical </a:t>
            </a:r>
            <a:r>
              <a:rPr sz="3150" b="0" spc="-1090" dirty="0">
                <a:solidFill>
                  <a:srgbClr val="332C2C"/>
                </a:solidFill>
                <a:latin typeface="Verdana"/>
                <a:cs typeface="Verdana"/>
              </a:rPr>
              <a:t> </a:t>
            </a:r>
            <a:r>
              <a:rPr sz="3150" b="0" spc="100" dirty="0">
                <a:solidFill>
                  <a:srgbClr val="332C2C"/>
                </a:solidFill>
                <a:latin typeface="Verdana"/>
                <a:cs typeface="Verdana"/>
              </a:rPr>
              <a:t>c</a:t>
            </a:r>
            <a:r>
              <a:rPr sz="3150" b="0" spc="55" dirty="0">
                <a:solidFill>
                  <a:srgbClr val="332C2C"/>
                </a:solidFill>
                <a:latin typeface="Verdana"/>
                <a:cs typeface="Verdana"/>
              </a:rPr>
              <a:t>o</a:t>
            </a:r>
            <a:r>
              <a:rPr sz="3150" b="0" spc="130" dirty="0">
                <a:solidFill>
                  <a:srgbClr val="332C2C"/>
                </a:solidFill>
                <a:latin typeface="Verdana"/>
                <a:cs typeface="Verdana"/>
              </a:rPr>
              <a:t>n</a:t>
            </a:r>
            <a:r>
              <a:rPr sz="3150" b="0" spc="-110" dirty="0">
                <a:solidFill>
                  <a:srgbClr val="332C2C"/>
                </a:solidFill>
                <a:latin typeface="Verdana"/>
                <a:cs typeface="Verdana"/>
              </a:rPr>
              <a:t>s</a:t>
            </a:r>
            <a:r>
              <a:rPr sz="3150" b="0" spc="-25" dirty="0">
                <a:solidFill>
                  <a:srgbClr val="332C2C"/>
                </a:solidFill>
                <a:latin typeface="Verdana"/>
                <a:cs typeface="Verdana"/>
              </a:rPr>
              <a:t>i</a:t>
            </a:r>
            <a:r>
              <a:rPr sz="3150" b="0" spc="165" dirty="0">
                <a:solidFill>
                  <a:srgbClr val="332C2C"/>
                </a:solidFill>
                <a:latin typeface="Verdana"/>
                <a:cs typeface="Verdana"/>
              </a:rPr>
              <a:t>d</a:t>
            </a:r>
            <a:r>
              <a:rPr sz="3150" b="0" spc="20" dirty="0">
                <a:solidFill>
                  <a:srgbClr val="332C2C"/>
                </a:solidFill>
                <a:latin typeface="Verdana"/>
                <a:cs typeface="Verdana"/>
              </a:rPr>
              <a:t>e</a:t>
            </a:r>
            <a:r>
              <a:rPr sz="3150" b="0" spc="-235" dirty="0">
                <a:solidFill>
                  <a:srgbClr val="332C2C"/>
                </a:solidFill>
                <a:latin typeface="Verdana"/>
                <a:cs typeface="Verdana"/>
              </a:rPr>
              <a:t>r</a:t>
            </a:r>
            <a:r>
              <a:rPr sz="3150" b="0" spc="-40" dirty="0">
                <a:solidFill>
                  <a:srgbClr val="332C2C"/>
                </a:solidFill>
                <a:latin typeface="Verdana"/>
                <a:cs typeface="Verdana"/>
              </a:rPr>
              <a:t>a</a:t>
            </a:r>
            <a:r>
              <a:rPr sz="3150" b="0" spc="30" dirty="0">
                <a:solidFill>
                  <a:srgbClr val="332C2C"/>
                </a:solidFill>
                <a:latin typeface="Verdana"/>
                <a:cs typeface="Verdana"/>
              </a:rPr>
              <a:t>t</a:t>
            </a:r>
            <a:r>
              <a:rPr sz="3150" b="0" spc="-25" dirty="0">
                <a:solidFill>
                  <a:srgbClr val="332C2C"/>
                </a:solidFill>
                <a:latin typeface="Verdana"/>
                <a:cs typeface="Verdana"/>
              </a:rPr>
              <a:t>i</a:t>
            </a:r>
            <a:r>
              <a:rPr sz="3150" b="0" spc="55" dirty="0">
                <a:solidFill>
                  <a:srgbClr val="332C2C"/>
                </a:solidFill>
                <a:latin typeface="Verdana"/>
                <a:cs typeface="Verdana"/>
              </a:rPr>
              <a:t>o</a:t>
            </a:r>
            <a:r>
              <a:rPr sz="3150" b="0" spc="130" dirty="0">
                <a:solidFill>
                  <a:srgbClr val="332C2C"/>
                </a:solidFill>
                <a:latin typeface="Verdana"/>
                <a:cs typeface="Verdana"/>
              </a:rPr>
              <a:t>n</a:t>
            </a:r>
            <a:r>
              <a:rPr sz="3150" b="0" spc="-105" dirty="0">
                <a:solidFill>
                  <a:srgbClr val="332C2C"/>
                </a:solidFill>
                <a:latin typeface="Verdana"/>
                <a:cs typeface="Verdana"/>
              </a:rPr>
              <a:t>s</a:t>
            </a:r>
            <a:r>
              <a:rPr sz="3150" b="0" spc="-285" dirty="0">
                <a:solidFill>
                  <a:srgbClr val="332C2C"/>
                </a:solidFill>
                <a:latin typeface="Verdana"/>
                <a:cs typeface="Verdana"/>
              </a:rPr>
              <a:t> </a:t>
            </a:r>
            <a:r>
              <a:rPr sz="3150" b="0" spc="-130" dirty="0">
                <a:solidFill>
                  <a:srgbClr val="332C2C"/>
                </a:solidFill>
                <a:latin typeface="Verdana"/>
                <a:cs typeface="Verdana"/>
              </a:rPr>
              <a:t>r</a:t>
            </a:r>
            <a:r>
              <a:rPr sz="3150" b="0" spc="20" dirty="0">
                <a:solidFill>
                  <a:srgbClr val="332C2C"/>
                </a:solidFill>
                <a:latin typeface="Verdana"/>
                <a:cs typeface="Verdana"/>
              </a:rPr>
              <a:t>e</a:t>
            </a:r>
            <a:r>
              <a:rPr sz="3150" b="0" spc="-25" dirty="0">
                <a:solidFill>
                  <a:srgbClr val="332C2C"/>
                </a:solidFill>
                <a:latin typeface="Verdana"/>
                <a:cs typeface="Verdana"/>
              </a:rPr>
              <a:t>l</a:t>
            </a:r>
            <a:r>
              <a:rPr sz="3150" b="0" spc="-40" dirty="0">
                <a:solidFill>
                  <a:srgbClr val="332C2C"/>
                </a:solidFill>
                <a:latin typeface="Verdana"/>
                <a:cs typeface="Verdana"/>
              </a:rPr>
              <a:t>a</a:t>
            </a:r>
            <a:r>
              <a:rPr sz="3150" b="0" spc="-25" dirty="0">
                <a:solidFill>
                  <a:srgbClr val="332C2C"/>
                </a:solidFill>
                <a:latin typeface="Verdana"/>
                <a:cs typeface="Verdana"/>
              </a:rPr>
              <a:t>t</a:t>
            </a:r>
            <a:r>
              <a:rPr sz="3150" b="0" spc="20" dirty="0">
                <a:solidFill>
                  <a:srgbClr val="332C2C"/>
                </a:solidFill>
                <a:latin typeface="Verdana"/>
                <a:cs typeface="Verdana"/>
              </a:rPr>
              <a:t>e</a:t>
            </a:r>
            <a:r>
              <a:rPr sz="3150" b="0" spc="170" dirty="0">
                <a:solidFill>
                  <a:srgbClr val="332C2C"/>
                </a:solidFill>
                <a:latin typeface="Verdana"/>
                <a:cs typeface="Verdana"/>
              </a:rPr>
              <a:t>d</a:t>
            </a:r>
            <a:r>
              <a:rPr sz="3150" b="0" spc="-285" dirty="0">
                <a:solidFill>
                  <a:srgbClr val="332C2C"/>
                </a:solidFill>
                <a:latin typeface="Verdana"/>
                <a:cs typeface="Verdana"/>
              </a:rPr>
              <a:t> </a:t>
            </a:r>
            <a:r>
              <a:rPr sz="3150" b="0" spc="-25" dirty="0">
                <a:solidFill>
                  <a:srgbClr val="332C2C"/>
                </a:solidFill>
                <a:latin typeface="Verdana"/>
                <a:cs typeface="Verdana"/>
              </a:rPr>
              <a:t>t</a:t>
            </a:r>
            <a:r>
              <a:rPr sz="3150" b="0" spc="60" dirty="0">
                <a:solidFill>
                  <a:srgbClr val="332C2C"/>
                </a:solidFill>
                <a:latin typeface="Verdana"/>
                <a:cs typeface="Verdana"/>
              </a:rPr>
              <a:t>o</a:t>
            </a:r>
            <a:r>
              <a:rPr sz="3150" b="0" spc="-285" dirty="0">
                <a:solidFill>
                  <a:srgbClr val="332C2C"/>
                </a:solidFill>
                <a:latin typeface="Verdana"/>
                <a:cs typeface="Verdana"/>
              </a:rPr>
              <a:t> </a:t>
            </a:r>
            <a:r>
              <a:rPr sz="3150" b="0" spc="160" dirty="0">
                <a:solidFill>
                  <a:srgbClr val="332C2C"/>
                </a:solidFill>
                <a:latin typeface="Verdana"/>
                <a:cs typeface="Verdana"/>
              </a:rPr>
              <a:t>p</a:t>
            </a:r>
            <a:r>
              <a:rPr sz="3150" b="0" spc="-40" dirty="0">
                <a:solidFill>
                  <a:srgbClr val="332C2C"/>
                </a:solidFill>
                <a:latin typeface="Verdana"/>
                <a:cs typeface="Verdana"/>
              </a:rPr>
              <a:t>a</a:t>
            </a:r>
            <a:r>
              <a:rPr sz="3150" b="0" spc="30" dirty="0">
                <a:solidFill>
                  <a:srgbClr val="332C2C"/>
                </a:solidFill>
                <a:latin typeface="Verdana"/>
                <a:cs typeface="Verdana"/>
              </a:rPr>
              <a:t>t</a:t>
            </a:r>
            <a:r>
              <a:rPr sz="3150" b="0" spc="-25" dirty="0">
                <a:solidFill>
                  <a:srgbClr val="332C2C"/>
                </a:solidFill>
                <a:latin typeface="Verdana"/>
                <a:cs typeface="Verdana"/>
              </a:rPr>
              <a:t>i</a:t>
            </a:r>
            <a:r>
              <a:rPr sz="3150" b="0" spc="20" dirty="0">
                <a:solidFill>
                  <a:srgbClr val="332C2C"/>
                </a:solidFill>
                <a:latin typeface="Verdana"/>
                <a:cs typeface="Verdana"/>
              </a:rPr>
              <a:t>e</a:t>
            </a:r>
            <a:r>
              <a:rPr sz="3150" b="0" spc="130" dirty="0">
                <a:solidFill>
                  <a:srgbClr val="332C2C"/>
                </a:solidFill>
                <a:latin typeface="Verdana"/>
                <a:cs typeface="Verdana"/>
              </a:rPr>
              <a:t>n</a:t>
            </a:r>
            <a:r>
              <a:rPr sz="3150" b="0" spc="35" dirty="0">
                <a:solidFill>
                  <a:srgbClr val="332C2C"/>
                </a:solidFill>
                <a:latin typeface="Verdana"/>
                <a:cs typeface="Verdana"/>
              </a:rPr>
              <a:t>t</a:t>
            </a:r>
            <a:r>
              <a:rPr sz="3150" b="0" spc="-285" dirty="0">
                <a:solidFill>
                  <a:srgbClr val="332C2C"/>
                </a:solidFill>
                <a:latin typeface="Verdana"/>
                <a:cs typeface="Verdana"/>
              </a:rPr>
              <a:t> </a:t>
            </a:r>
            <a:r>
              <a:rPr sz="3150" b="0" spc="165" dirty="0">
                <a:solidFill>
                  <a:srgbClr val="332C2C"/>
                </a:solidFill>
                <a:latin typeface="Verdana"/>
                <a:cs typeface="Verdana"/>
              </a:rPr>
              <a:t>p</a:t>
            </a:r>
            <a:r>
              <a:rPr sz="3150" b="0" spc="-114" dirty="0">
                <a:solidFill>
                  <a:srgbClr val="332C2C"/>
                </a:solidFill>
                <a:latin typeface="Verdana"/>
                <a:cs typeface="Verdana"/>
              </a:rPr>
              <a:t>r</a:t>
            </a:r>
            <a:r>
              <a:rPr sz="3150" b="0" spc="-25" dirty="0">
                <a:solidFill>
                  <a:srgbClr val="332C2C"/>
                </a:solidFill>
                <a:latin typeface="Verdana"/>
                <a:cs typeface="Verdana"/>
              </a:rPr>
              <a:t>i</a:t>
            </a:r>
            <a:r>
              <a:rPr sz="3150" b="0" spc="-215" dirty="0">
                <a:solidFill>
                  <a:srgbClr val="332C2C"/>
                </a:solidFill>
                <a:latin typeface="Verdana"/>
                <a:cs typeface="Verdana"/>
              </a:rPr>
              <a:t>v</a:t>
            </a:r>
            <a:r>
              <a:rPr sz="3150" b="0" spc="-40" dirty="0">
                <a:solidFill>
                  <a:srgbClr val="332C2C"/>
                </a:solidFill>
                <a:latin typeface="Verdana"/>
                <a:cs typeface="Verdana"/>
              </a:rPr>
              <a:t>a</a:t>
            </a:r>
            <a:r>
              <a:rPr sz="3150" b="0" spc="100" dirty="0">
                <a:solidFill>
                  <a:srgbClr val="332C2C"/>
                </a:solidFill>
                <a:latin typeface="Verdana"/>
                <a:cs typeface="Verdana"/>
              </a:rPr>
              <a:t>c</a:t>
            </a:r>
            <a:r>
              <a:rPr sz="3150" b="0" spc="-160" dirty="0">
                <a:solidFill>
                  <a:srgbClr val="332C2C"/>
                </a:solidFill>
                <a:latin typeface="Verdana"/>
                <a:cs typeface="Verdana"/>
              </a:rPr>
              <a:t>y</a:t>
            </a:r>
            <a:r>
              <a:rPr sz="3150" b="0" spc="-285" dirty="0">
                <a:solidFill>
                  <a:srgbClr val="332C2C"/>
                </a:solidFill>
                <a:latin typeface="Verdana"/>
                <a:cs typeface="Verdana"/>
              </a:rPr>
              <a:t> </a:t>
            </a:r>
            <a:r>
              <a:rPr sz="3150" b="0" spc="-40" dirty="0">
                <a:solidFill>
                  <a:srgbClr val="332C2C"/>
                </a:solidFill>
                <a:latin typeface="Verdana"/>
                <a:cs typeface="Verdana"/>
              </a:rPr>
              <a:t>a</a:t>
            </a:r>
            <a:r>
              <a:rPr sz="3150" b="0" spc="130" dirty="0">
                <a:solidFill>
                  <a:srgbClr val="332C2C"/>
                </a:solidFill>
                <a:latin typeface="Verdana"/>
                <a:cs typeface="Verdana"/>
              </a:rPr>
              <a:t>n</a:t>
            </a:r>
            <a:r>
              <a:rPr sz="3150" b="0" spc="170" dirty="0">
                <a:solidFill>
                  <a:srgbClr val="332C2C"/>
                </a:solidFill>
                <a:latin typeface="Verdana"/>
                <a:cs typeface="Verdana"/>
              </a:rPr>
              <a:t>d</a:t>
            </a:r>
            <a:r>
              <a:rPr sz="3150" b="0" spc="-285" dirty="0">
                <a:solidFill>
                  <a:srgbClr val="332C2C"/>
                </a:solidFill>
                <a:latin typeface="Verdana"/>
                <a:cs typeface="Verdana"/>
              </a:rPr>
              <a:t> </a:t>
            </a:r>
            <a:r>
              <a:rPr sz="3150" b="0" spc="165" dirty="0">
                <a:solidFill>
                  <a:srgbClr val="332C2C"/>
                </a:solidFill>
                <a:latin typeface="Verdana"/>
                <a:cs typeface="Verdana"/>
              </a:rPr>
              <a:t>d</a:t>
            </a:r>
            <a:r>
              <a:rPr sz="3150" b="0" spc="-40" dirty="0">
                <a:solidFill>
                  <a:srgbClr val="332C2C"/>
                </a:solidFill>
                <a:latin typeface="Verdana"/>
                <a:cs typeface="Verdana"/>
              </a:rPr>
              <a:t>a</a:t>
            </a:r>
            <a:r>
              <a:rPr sz="3150" b="0" spc="30" dirty="0">
                <a:solidFill>
                  <a:srgbClr val="332C2C"/>
                </a:solidFill>
                <a:latin typeface="Verdana"/>
                <a:cs typeface="Verdana"/>
              </a:rPr>
              <a:t>t</a:t>
            </a:r>
            <a:r>
              <a:rPr sz="3150" b="0" spc="-35" dirty="0">
                <a:solidFill>
                  <a:srgbClr val="332C2C"/>
                </a:solidFill>
                <a:latin typeface="Verdana"/>
                <a:cs typeface="Verdana"/>
              </a:rPr>
              <a:t>a</a:t>
            </a:r>
            <a:r>
              <a:rPr sz="3150" b="0" spc="-285" dirty="0">
                <a:solidFill>
                  <a:srgbClr val="332C2C"/>
                </a:solidFill>
                <a:latin typeface="Verdana"/>
                <a:cs typeface="Verdana"/>
              </a:rPr>
              <a:t> </a:t>
            </a:r>
            <a:r>
              <a:rPr sz="3150" b="0" spc="-110" dirty="0">
                <a:solidFill>
                  <a:srgbClr val="332C2C"/>
                </a:solidFill>
                <a:latin typeface="Verdana"/>
                <a:cs typeface="Verdana"/>
              </a:rPr>
              <a:t>s</a:t>
            </a:r>
            <a:r>
              <a:rPr sz="3150" b="0" spc="20" dirty="0">
                <a:solidFill>
                  <a:srgbClr val="332C2C"/>
                </a:solidFill>
                <a:latin typeface="Verdana"/>
                <a:cs typeface="Verdana"/>
              </a:rPr>
              <a:t>e</a:t>
            </a:r>
            <a:r>
              <a:rPr sz="3150" b="0" spc="125" dirty="0">
                <a:solidFill>
                  <a:srgbClr val="332C2C"/>
                </a:solidFill>
                <a:latin typeface="Verdana"/>
                <a:cs typeface="Verdana"/>
              </a:rPr>
              <a:t>c</a:t>
            </a:r>
            <a:r>
              <a:rPr sz="3150" b="0" spc="114" dirty="0">
                <a:solidFill>
                  <a:srgbClr val="332C2C"/>
                </a:solidFill>
                <a:latin typeface="Verdana"/>
                <a:cs typeface="Verdana"/>
              </a:rPr>
              <a:t>u</a:t>
            </a:r>
            <a:r>
              <a:rPr sz="3150" b="0" spc="-114" dirty="0">
                <a:solidFill>
                  <a:srgbClr val="332C2C"/>
                </a:solidFill>
                <a:latin typeface="Verdana"/>
                <a:cs typeface="Verdana"/>
              </a:rPr>
              <a:t>r</a:t>
            </a:r>
            <a:r>
              <a:rPr sz="3150" b="0" spc="-25" dirty="0">
                <a:solidFill>
                  <a:srgbClr val="332C2C"/>
                </a:solidFill>
                <a:latin typeface="Verdana"/>
                <a:cs typeface="Verdana"/>
              </a:rPr>
              <a:t>i</a:t>
            </a:r>
            <a:r>
              <a:rPr sz="3150" b="0" dirty="0">
                <a:solidFill>
                  <a:srgbClr val="332C2C"/>
                </a:solidFill>
                <a:latin typeface="Verdana"/>
                <a:cs typeface="Verdana"/>
              </a:rPr>
              <a:t>t</a:t>
            </a:r>
            <a:r>
              <a:rPr sz="3150" b="0" spc="-270" dirty="0">
                <a:solidFill>
                  <a:srgbClr val="332C2C"/>
                </a:solidFill>
                <a:latin typeface="Verdana"/>
                <a:cs typeface="Verdana"/>
              </a:rPr>
              <a:t>y</a:t>
            </a:r>
            <a:r>
              <a:rPr sz="3150" b="0" spc="-480" dirty="0">
                <a:solidFill>
                  <a:srgbClr val="332C2C"/>
                </a:solidFill>
                <a:latin typeface="Verdana"/>
                <a:cs typeface="Verdana"/>
              </a:rPr>
              <a:t>.</a:t>
            </a:r>
            <a:r>
              <a:rPr sz="3150" b="0" spc="-285" dirty="0">
                <a:solidFill>
                  <a:srgbClr val="332C2C"/>
                </a:solidFill>
                <a:latin typeface="Verdana"/>
                <a:cs typeface="Verdana"/>
              </a:rPr>
              <a:t> </a:t>
            </a:r>
            <a:r>
              <a:rPr sz="3150" b="0" spc="85" dirty="0">
                <a:solidFill>
                  <a:srgbClr val="332C2C"/>
                </a:solidFill>
                <a:latin typeface="Verdana"/>
                <a:cs typeface="Verdana"/>
              </a:rPr>
              <a:t>A</a:t>
            </a:r>
            <a:r>
              <a:rPr sz="3150" b="0" spc="165" dirty="0">
                <a:solidFill>
                  <a:srgbClr val="332C2C"/>
                </a:solidFill>
                <a:latin typeface="Verdana"/>
                <a:cs typeface="Verdana"/>
              </a:rPr>
              <a:t>dd</a:t>
            </a:r>
            <a:r>
              <a:rPr sz="3150" b="0" spc="-130" dirty="0">
                <a:solidFill>
                  <a:srgbClr val="332C2C"/>
                </a:solidFill>
                <a:latin typeface="Verdana"/>
                <a:cs typeface="Verdana"/>
              </a:rPr>
              <a:t>r</a:t>
            </a:r>
            <a:r>
              <a:rPr sz="3150" b="0" spc="20" dirty="0">
                <a:solidFill>
                  <a:srgbClr val="332C2C"/>
                </a:solidFill>
                <a:latin typeface="Verdana"/>
                <a:cs typeface="Verdana"/>
              </a:rPr>
              <a:t>e</a:t>
            </a:r>
            <a:r>
              <a:rPr sz="3150" b="0" spc="-110" dirty="0">
                <a:solidFill>
                  <a:srgbClr val="332C2C"/>
                </a:solidFill>
                <a:latin typeface="Verdana"/>
                <a:cs typeface="Verdana"/>
              </a:rPr>
              <a:t>ss</a:t>
            </a:r>
            <a:r>
              <a:rPr sz="3150" b="0" spc="-25" dirty="0">
                <a:solidFill>
                  <a:srgbClr val="332C2C"/>
                </a:solidFill>
                <a:latin typeface="Verdana"/>
                <a:cs typeface="Verdana"/>
              </a:rPr>
              <a:t>i</a:t>
            </a:r>
            <a:r>
              <a:rPr sz="3150" b="0" spc="130" dirty="0">
                <a:solidFill>
                  <a:srgbClr val="332C2C"/>
                </a:solidFill>
                <a:latin typeface="Verdana"/>
                <a:cs typeface="Verdana"/>
              </a:rPr>
              <a:t>n</a:t>
            </a:r>
            <a:r>
              <a:rPr sz="3150" b="0" spc="195" dirty="0">
                <a:solidFill>
                  <a:srgbClr val="332C2C"/>
                </a:solidFill>
                <a:latin typeface="Verdana"/>
                <a:cs typeface="Verdana"/>
              </a:rPr>
              <a:t>g</a:t>
            </a:r>
            <a:r>
              <a:rPr sz="3150" b="0" spc="-285" dirty="0">
                <a:solidFill>
                  <a:srgbClr val="332C2C"/>
                </a:solidFill>
                <a:latin typeface="Verdana"/>
                <a:cs typeface="Verdana"/>
              </a:rPr>
              <a:t> </a:t>
            </a:r>
            <a:r>
              <a:rPr sz="3150" b="0" spc="30" dirty="0">
                <a:solidFill>
                  <a:srgbClr val="332C2C"/>
                </a:solidFill>
                <a:latin typeface="Verdana"/>
                <a:cs typeface="Verdana"/>
              </a:rPr>
              <a:t>t</a:t>
            </a:r>
            <a:r>
              <a:rPr sz="3150" b="0" spc="130" dirty="0">
                <a:solidFill>
                  <a:srgbClr val="332C2C"/>
                </a:solidFill>
                <a:latin typeface="Verdana"/>
                <a:cs typeface="Verdana"/>
              </a:rPr>
              <a:t>h</a:t>
            </a:r>
            <a:r>
              <a:rPr sz="3150" b="0" spc="20" dirty="0">
                <a:solidFill>
                  <a:srgbClr val="332C2C"/>
                </a:solidFill>
                <a:latin typeface="Verdana"/>
                <a:cs typeface="Verdana"/>
              </a:rPr>
              <a:t>e</a:t>
            </a:r>
            <a:r>
              <a:rPr sz="3150" b="0" spc="-110" dirty="0">
                <a:solidFill>
                  <a:srgbClr val="332C2C"/>
                </a:solidFill>
                <a:latin typeface="Verdana"/>
                <a:cs typeface="Verdana"/>
              </a:rPr>
              <a:t>s</a:t>
            </a:r>
            <a:r>
              <a:rPr sz="3150" b="0" spc="15" dirty="0">
                <a:solidFill>
                  <a:srgbClr val="332C2C"/>
                </a:solidFill>
                <a:latin typeface="Verdana"/>
                <a:cs typeface="Verdana"/>
              </a:rPr>
              <a:t>e  </a:t>
            </a:r>
            <a:r>
              <a:rPr sz="3150" b="0" spc="-35" dirty="0">
                <a:solidFill>
                  <a:srgbClr val="332C2C"/>
                </a:solidFill>
                <a:latin typeface="Verdana"/>
                <a:cs typeface="Verdana"/>
              </a:rPr>
              <a:t>issues</a:t>
            </a:r>
            <a:r>
              <a:rPr sz="3150" b="0" spc="-285" dirty="0">
                <a:solidFill>
                  <a:srgbClr val="332C2C"/>
                </a:solidFill>
                <a:latin typeface="Verdana"/>
                <a:cs typeface="Verdana"/>
              </a:rPr>
              <a:t> </a:t>
            </a:r>
            <a:r>
              <a:rPr sz="3150" b="0" spc="-65" dirty="0">
                <a:solidFill>
                  <a:srgbClr val="332C2C"/>
                </a:solidFill>
                <a:latin typeface="Verdana"/>
                <a:cs typeface="Verdana"/>
              </a:rPr>
              <a:t>is</a:t>
            </a:r>
            <a:r>
              <a:rPr sz="3150" b="0" spc="-285" dirty="0">
                <a:solidFill>
                  <a:srgbClr val="332C2C"/>
                </a:solidFill>
                <a:latin typeface="Verdana"/>
                <a:cs typeface="Verdana"/>
              </a:rPr>
              <a:t> </a:t>
            </a:r>
            <a:r>
              <a:rPr sz="3150" b="0" spc="25" dirty="0">
                <a:solidFill>
                  <a:srgbClr val="332C2C"/>
                </a:solidFill>
                <a:latin typeface="Verdana"/>
                <a:cs typeface="Verdana"/>
              </a:rPr>
              <a:t>crucial</a:t>
            </a:r>
            <a:r>
              <a:rPr sz="3150" b="0" spc="-280" dirty="0">
                <a:solidFill>
                  <a:srgbClr val="332C2C"/>
                </a:solidFill>
                <a:latin typeface="Verdana"/>
                <a:cs typeface="Verdana"/>
              </a:rPr>
              <a:t> </a:t>
            </a:r>
            <a:r>
              <a:rPr sz="3150" b="0" spc="-35" dirty="0">
                <a:solidFill>
                  <a:srgbClr val="332C2C"/>
                </a:solidFill>
                <a:latin typeface="Verdana"/>
                <a:cs typeface="Verdana"/>
              </a:rPr>
              <a:t>for</a:t>
            </a:r>
            <a:r>
              <a:rPr sz="3150" b="0" spc="-285" dirty="0">
                <a:solidFill>
                  <a:srgbClr val="332C2C"/>
                </a:solidFill>
                <a:latin typeface="Verdana"/>
                <a:cs typeface="Verdana"/>
              </a:rPr>
              <a:t> </a:t>
            </a:r>
            <a:r>
              <a:rPr sz="3150" b="0" spc="60" dirty="0">
                <a:solidFill>
                  <a:srgbClr val="332C2C"/>
                </a:solidFill>
                <a:latin typeface="Verdana"/>
                <a:cs typeface="Verdana"/>
              </a:rPr>
              <a:t>the</a:t>
            </a:r>
            <a:r>
              <a:rPr sz="3150" b="0" spc="-285" dirty="0">
                <a:solidFill>
                  <a:srgbClr val="332C2C"/>
                </a:solidFill>
                <a:latin typeface="Verdana"/>
                <a:cs typeface="Verdana"/>
              </a:rPr>
              <a:t> </a:t>
            </a:r>
            <a:r>
              <a:rPr sz="3150" b="0" spc="30" dirty="0">
                <a:solidFill>
                  <a:srgbClr val="332C2C"/>
                </a:solidFill>
                <a:latin typeface="Verdana"/>
                <a:cs typeface="Verdana"/>
              </a:rPr>
              <a:t>ethical</a:t>
            </a:r>
            <a:r>
              <a:rPr sz="3150" b="0" spc="-280" dirty="0">
                <a:solidFill>
                  <a:srgbClr val="332C2C"/>
                </a:solidFill>
                <a:latin typeface="Verdana"/>
                <a:cs typeface="Verdana"/>
              </a:rPr>
              <a:t> </a:t>
            </a:r>
            <a:r>
              <a:rPr sz="3150" b="0" spc="70" dirty="0">
                <a:solidFill>
                  <a:srgbClr val="332C2C"/>
                </a:solidFill>
                <a:latin typeface="Verdana"/>
                <a:cs typeface="Verdana"/>
              </a:rPr>
              <a:t>implementation</a:t>
            </a:r>
            <a:r>
              <a:rPr sz="3150" b="0" spc="-285" dirty="0">
                <a:solidFill>
                  <a:srgbClr val="332C2C"/>
                </a:solidFill>
                <a:latin typeface="Verdana"/>
                <a:cs typeface="Verdana"/>
              </a:rPr>
              <a:t> </a:t>
            </a:r>
            <a:r>
              <a:rPr sz="3150" b="0" spc="5" dirty="0">
                <a:solidFill>
                  <a:srgbClr val="332C2C"/>
                </a:solidFill>
                <a:latin typeface="Verdana"/>
                <a:cs typeface="Verdana"/>
              </a:rPr>
              <a:t>of</a:t>
            </a:r>
            <a:r>
              <a:rPr sz="3150" b="0" spc="-285" dirty="0">
                <a:solidFill>
                  <a:srgbClr val="332C2C"/>
                </a:solidFill>
                <a:latin typeface="Verdana"/>
                <a:cs typeface="Verdana"/>
              </a:rPr>
              <a:t> </a:t>
            </a:r>
            <a:r>
              <a:rPr sz="3150" b="0" spc="-140" dirty="0">
                <a:solidFill>
                  <a:srgbClr val="332C2C"/>
                </a:solidFill>
                <a:latin typeface="Verdana"/>
                <a:cs typeface="Verdana"/>
              </a:rPr>
              <a:t>AI</a:t>
            </a:r>
            <a:r>
              <a:rPr sz="3150" b="0" spc="-280" dirty="0">
                <a:solidFill>
                  <a:srgbClr val="332C2C"/>
                </a:solidFill>
                <a:latin typeface="Verdana"/>
                <a:cs typeface="Verdana"/>
              </a:rPr>
              <a:t> </a:t>
            </a:r>
            <a:r>
              <a:rPr sz="3150" b="0" spc="55" dirty="0">
                <a:solidFill>
                  <a:srgbClr val="332C2C"/>
                </a:solidFill>
                <a:latin typeface="Verdana"/>
                <a:cs typeface="Verdana"/>
              </a:rPr>
              <a:t>in</a:t>
            </a:r>
            <a:r>
              <a:rPr sz="3150" b="0" spc="-285" dirty="0">
                <a:solidFill>
                  <a:srgbClr val="332C2C"/>
                </a:solidFill>
                <a:latin typeface="Verdana"/>
                <a:cs typeface="Verdana"/>
              </a:rPr>
              <a:t> </a:t>
            </a:r>
            <a:r>
              <a:rPr sz="3150" b="0" spc="-15" dirty="0">
                <a:solidFill>
                  <a:srgbClr val="332C2C"/>
                </a:solidFill>
                <a:latin typeface="Verdana"/>
                <a:cs typeface="Verdana"/>
              </a:rPr>
              <a:t>dermatology.</a:t>
            </a:r>
            <a:endParaRPr sz="3150" dirty="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TotalTime>
  <Words>509</Words>
  <Application>Microsoft Office PowerPoint</Application>
  <PresentationFormat>Custom</PresentationFormat>
  <Paragraphs>46</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Cambria</vt:lpstr>
      <vt:lpstr>Georgia</vt:lpstr>
      <vt:lpstr>Times New Roman</vt:lpstr>
      <vt:lpstr>Trebuchet MS</vt:lpstr>
      <vt:lpstr>Verdana</vt:lpstr>
      <vt:lpstr>Office Theme</vt:lpstr>
      <vt:lpstr>PowerPoint Presentation</vt:lpstr>
      <vt:lpstr>Contents :</vt:lpstr>
      <vt:lpstr>Introduction</vt:lpstr>
      <vt:lpstr>Skin Disease Diagnosis Challenges</vt:lpstr>
      <vt:lpstr>The Role of Convolutional Neural Networks</vt:lpstr>
      <vt:lpstr>Training CNNs with Dermatology Data</vt:lpstr>
      <vt:lpstr>CNNs vs. Human Dermatologists</vt:lpstr>
      <vt:lpstr>CNNs enable                                      of skin conditions,       offering immediate feedback  to healthcare providers. This capability has the potential to expedite treatment  decisions and improve patient outcomes.</vt:lpstr>
      <vt:lpstr>Despite their potential, CNNs face challenges such as                              and ethical  considerations related to patient privacy and data security. Addressing these  issues is crucial for the ethical implementation of AI in dermatology.</vt:lpstr>
      <vt:lpstr>Future Applications of CNNs in Dermatology</vt:lpstr>
      <vt:lpstr>Enhancing Access to Dermatological Care</vt:lpstr>
      <vt:lpstr>The Future of Dermatological Diagnosis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keerthi chunduru</cp:lastModifiedBy>
  <cp:revision>4</cp:revision>
  <dcterms:created xsi:type="dcterms:W3CDTF">2024-04-26T10:54:31Z</dcterms:created>
  <dcterms:modified xsi:type="dcterms:W3CDTF">2024-04-26T12:12:45Z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2024-04-17T00:00:00Z</vt:filetime>
  </property>
  <property fmtid="{D5CDD505-2E9C-101B-9397-08002B2CF9AE}" pid="3" name="Creator">
    <vt:lpwstr>Chromium</vt:lpwstr>
  </property>
  <property fmtid="{D5CDD505-2E9C-101B-9397-08002B2CF9AE}" pid="4" name="LastSaved">
    <vt:filetime>2024-04-26T00:00:00Z</vt:filetime>
  </property>
</Properties>
</file>