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7556500" cx="10693400"/>
  <p:notesSz cx="10693400" cy="75565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109943"/>
            <a:ext cx="10312400" cy="533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84700" y="5378450"/>
            <a:ext cx="2514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402681"/>
            <a:ext cx="10312400" cy="675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698" y="190500"/>
            <a:ext cx="8918003" cy="717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920540"/>
            <a:ext cx="10312400" cy="571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18996"/>
            <a:ext cx="10312400" cy="591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