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8/13/2025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8/13/2025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8/13/2025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8/13/2025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8/13/2025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8/13/2025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99138" y="342901"/>
            <a:ext cx="7570177" cy="835268"/>
          </a:xfrm>
        </p:spPr>
        <p:txBody>
          <a:bodyPr/>
          <a:lstStyle/>
          <a:p>
            <a:r>
              <a:rPr lang="en-US" sz="3200" b="1" dirty="0" smtClean="0"/>
              <a:t>PARKINGLOT TICKET GENERATOR</a:t>
            </a:r>
            <a:endParaRPr lang="en-US" sz="3200" b="1" dirty="0"/>
          </a:p>
        </p:txBody>
      </p:sp>
      <p:sp>
        <p:nvSpPr>
          <p:cNvPr id="3" name="Subtitle 2"/>
          <p:cNvSpPr>
            <a:spLocks noGrp="1"/>
          </p:cNvSpPr>
          <p:nvPr>
            <p:ph type="subTitle" idx="1"/>
          </p:nvPr>
        </p:nvSpPr>
        <p:spPr>
          <a:xfrm>
            <a:off x="483577" y="1310054"/>
            <a:ext cx="11245361" cy="5249008"/>
          </a:xfrm>
        </p:spPr>
        <p:txBody>
          <a:bodyPr/>
          <a:lstStyle/>
          <a:p>
            <a:r>
              <a:rPr lang="en-US" dirty="0" smtClean="0"/>
              <a:t>                                                                                                                                </a:t>
            </a:r>
            <a:endParaRPr lang="en-US" dirty="0"/>
          </a:p>
          <a:p>
            <a:r>
              <a:rPr lang="en-US" dirty="0" smtClean="0"/>
              <a:t>                                                                                                            </a:t>
            </a:r>
            <a:r>
              <a:rPr lang="en-US" b="1" dirty="0" smtClean="0">
                <a:latin typeface="Calibri" panose="020F0502020204030204" pitchFamily="34" charset="0"/>
                <a:ea typeface="Calibri" panose="020F0502020204030204" pitchFamily="34" charset="0"/>
                <a:cs typeface="Calibri" panose="020F0502020204030204" pitchFamily="34" charset="0"/>
              </a:rPr>
              <a:t>“SIMPLE PARKING MADE</a:t>
            </a:r>
          </a:p>
          <a:p>
            <a:r>
              <a:rPr lang="en-US" b="1" dirty="0">
                <a:latin typeface="Calibri" panose="020F0502020204030204" pitchFamily="34" charset="0"/>
                <a:ea typeface="Calibri" panose="020F0502020204030204" pitchFamily="34" charset="0"/>
                <a:cs typeface="Calibri" panose="020F0502020204030204" pitchFamily="34" charset="0"/>
              </a:rPr>
              <a:t> </a:t>
            </a:r>
            <a:r>
              <a:rPr lang="en-US" b="1" dirty="0" smtClean="0">
                <a:latin typeface="Calibri" panose="020F0502020204030204" pitchFamily="34" charset="0"/>
                <a:ea typeface="Calibri" panose="020F0502020204030204" pitchFamily="34" charset="0"/>
                <a:cs typeface="Calibri" panose="020F0502020204030204" pitchFamily="34" charset="0"/>
              </a:rPr>
              <a:t>                                                                                                                                                    EASY”</a:t>
            </a:r>
          </a:p>
          <a:p>
            <a:endParaRPr lang="en-US" b="1" dirty="0"/>
          </a:p>
          <a:p>
            <a:r>
              <a:rPr lang="en-US" b="1" dirty="0" smtClean="0"/>
              <a:t>                                                                                                                  PRESENTED BY</a:t>
            </a:r>
          </a:p>
          <a:p>
            <a:r>
              <a:rPr lang="en-US" b="1" dirty="0"/>
              <a:t> </a:t>
            </a:r>
            <a:r>
              <a:rPr lang="en-US" b="1" dirty="0" smtClean="0"/>
              <a:t>                                                                                                                   BHARATHI P</a:t>
            </a:r>
          </a:p>
          <a:p>
            <a:r>
              <a:rPr lang="en-US" b="1" dirty="0"/>
              <a:t> </a:t>
            </a:r>
            <a:r>
              <a:rPr lang="en-US" b="1" dirty="0" smtClean="0"/>
              <a:t>                                                                                                                   KEERTHIGA N</a:t>
            </a:r>
          </a:p>
          <a:p>
            <a:r>
              <a:rPr lang="en-US" b="1" dirty="0"/>
              <a:t> </a:t>
            </a:r>
            <a:r>
              <a:rPr lang="en-US" b="1" dirty="0" smtClean="0"/>
              <a:t>                                                                                                                   KARTHIKA R</a:t>
            </a:r>
          </a:p>
          <a:p>
            <a:endParaRPr lang="en-US" b="1" dirty="0"/>
          </a:p>
          <a:p>
            <a:r>
              <a:rPr lang="en-US" b="1" dirty="0" smtClean="0"/>
              <a:t>                                                                                                              </a:t>
            </a:r>
            <a:endParaRPr lang="en-US" b="1" dirty="0"/>
          </a:p>
          <a:p>
            <a:endParaRPr lang="en-US" b="1" dirty="0" smtClean="0"/>
          </a:p>
          <a:p>
            <a:r>
              <a:rPr lang="en-US" b="1" dirty="0"/>
              <a:t> </a:t>
            </a:r>
            <a:r>
              <a:rPr lang="en-US" b="1" dirty="0" smtClean="0"/>
              <a:t>                                                                                                              </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051" y="1973531"/>
            <a:ext cx="6801826" cy="3627169"/>
          </a:xfrm>
          <a:prstGeom prst="rect">
            <a:avLst/>
          </a:prstGeom>
        </p:spPr>
      </p:pic>
    </p:spTree>
    <p:extLst>
      <p:ext uri="{BB962C8B-B14F-4D97-AF65-F5344CB8AC3E}">
        <p14:creationId xmlns:p14="http://schemas.microsoft.com/office/powerpoint/2010/main" val="4260027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7393" y="167054"/>
            <a:ext cx="11245362" cy="6497515"/>
          </a:xfrm>
        </p:spPr>
        <p:txBody>
          <a:bodyPr>
            <a:normAutofit/>
          </a:bodyPr>
          <a:lstStyle/>
          <a:p>
            <a:pPr marL="0" indent="0">
              <a:buNone/>
            </a:pPr>
            <a:r>
              <a:rPr lang="en-US" sz="2400" b="1" dirty="0" smtClean="0">
                <a:latin typeface="Calibri" panose="020F0502020204030204" pitchFamily="34" charset="0"/>
                <a:ea typeface="Calibri" panose="020F0502020204030204" pitchFamily="34" charset="0"/>
                <a:cs typeface="Calibri" panose="020F0502020204030204" pitchFamily="34" charset="0"/>
              </a:rPr>
              <a:t> </a:t>
            </a:r>
          </a:p>
          <a:p>
            <a:pPr marL="0" indent="0">
              <a:buNone/>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b="1" dirty="0" smtClean="0">
                <a:latin typeface="Calibri" panose="020F0502020204030204" pitchFamily="34" charset="0"/>
                <a:ea typeface="Calibri" panose="020F0502020204030204" pitchFamily="34" charset="0"/>
                <a:cs typeface="Calibri" panose="020F0502020204030204" pitchFamily="34" charset="0"/>
              </a:rPr>
              <a:t>     </a:t>
            </a:r>
            <a:r>
              <a:rPr lang="en-US" sz="2800" b="1" dirty="0" smtClean="0">
                <a:latin typeface="Calibri" panose="020F0502020204030204" pitchFamily="34" charset="0"/>
                <a:ea typeface="Calibri" panose="020F0502020204030204" pitchFamily="34" charset="0"/>
                <a:cs typeface="Calibri" panose="020F0502020204030204" pitchFamily="34" charset="0"/>
              </a:rPr>
              <a:t>"</a:t>
            </a:r>
            <a:r>
              <a:rPr lang="en-US" sz="2800" b="1" dirty="0">
                <a:latin typeface="Calibri" panose="020F0502020204030204" pitchFamily="34" charset="0"/>
                <a:ea typeface="Calibri" panose="020F0502020204030204" pitchFamily="34" charset="0"/>
                <a:cs typeface="Calibri" panose="020F0502020204030204" pitchFamily="34" charset="0"/>
              </a:rPr>
              <a:t>Park </a:t>
            </a:r>
            <a:r>
              <a:rPr lang="en-US" sz="2800" b="1" dirty="0" smtClean="0">
                <a:latin typeface="Calibri" panose="020F0502020204030204" pitchFamily="34" charset="0"/>
                <a:ea typeface="Calibri" panose="020F0502020204030204" pitchFamily="34" charset="0"/>
                <a:cs typeface="Calibri" panose="020F0502020204030204" pitchFamily="34" charset="0"/>
              </a:rPr>
              <a:t>Smart! </a:t>
            </a:r>
            <a:r>
              <a:rPr lang="en-US" sz="2800" b="1" dirty="0">
                <a:latin typeface="Calibri" panose="020F0502020204030204" pitchFamily="34" charset="0"/>
                <a:ea typeface="Calibri" panose="020F0502020204030204" pitchFamily="34" charset="0"/>
                <a:cs typeface="Calibri" panose="020F0502020204030204" pitchFamily="34" charset="0"/>
              </a:rPr>
              <a:t>Pay </a:t>
            </a:r>
            <a:r>
              <a:rPr lang="en-US" sz="2800" b="1" dirty="0" smtClean="0">
                <a:latin typeface="Calibri" panose="020F0502020204030204" pitchFamily="34" charset="0"/>
                <a:ea typeface="Calibri" panose="020F0502020204030204" pitchFamily="34" charset="0"/>
                <a:cs typeface="Calibri" panose="020F0502020204030204" pitchFamily="34" charset="0"/>
              </a:rPr>
              <a:t>Fast!! </a:t>
            </a:r>
          </a:p>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 </a:t>
            </a:r>
            <a:r>
              <a:rPr lang="en-US" sz="2800" b="1" dirty="0" smtClean="0">
                <a:latin typeface="Calibri" panose="020F0502020204030204" pitchFamily="34" charset="0"/>
                <a:ea typeface="Calibri" panose="020F0502020204030204" pitchFamily="34" charset="0"/>
                <a:cs typeface="Calibri" panose="020F0502020204030204" pitchFamily="34" charset="0"/>
              </a:rPr>
              <a:t>             Go Easy!!!“</a:t>
            </a:r>
          </a:p>
          <a:p>
            <a:pPr marL="0" indent="0">
              <a:buNone/>
            </a:pPr>
            <a:endParaRPr lang="en-US" sz="2400"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400"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400"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b="1" dirty="0" smtClean="0">
                <a:latin typeface="Calibri" panose="020F0502020204030204" pitchFamily="34" charset="0"/>
                <a:ea typeface="Calibri" panose="020F0502020204030204" pitchFamily="34" charset="0"/>
                <a:cs typeface="Calibri" panose="020F0502020204030204" pitchFamily="34" charset="0"/>
              </a:rPr>
              <a:t>                                          </a:t>
            </a:r>
            <a:r>
              <a:rPr lang="en-US" sz="4000" b="1" dirty="0" smtClean="0">
                <a:latin typeface="Calibri" panose="020F0502020204030204" pitchFamily="34" charset="0"/>
                <a:ea typeface="Calibri" panose="020F0502020204030204" pitchFamily="34" charset="0"/>
                <a:cs typeface="Calibri" panose="020F0502020204030204" pitchFamily="34" charset="0"/>
              </a:rPr>
              <a:t>THANK YOU!!!</a:t>
            </a:r>
            <a:endParaRPr lang="en-US" sz="40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400"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6664" y="256030"/>
            <a:ext cx="5057774" cy="3566160"/>
          </a:xfrm>
          <a:prstGeom prst="rect">
            <a:avLst/>
          </a:prstGeom>
        </p:spPr>
      </p:pic>
    </p:spTree>
    <p:extLst>
      <p:ext uri="{BB962C8B-B14F-4D97-AF65-F5344CB8AC3E}">
        <p14:creationId xmlns:p14="http://schemas.microsoft.com/office/powerpoint/2010/main" val="3151178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94" y="677008"/>
            <a:ext cx="4800600" cy="668215"/>
          </a:xfrm>
        </p:spPr>
        <p:txBody>
          <a:bodyPr/>
          <a:lstStyle/>
          <a:p>
            <a:r>
              <a:rPr lang="en-US" sz="2400" b="1" dirty="0" smtClean="0"/>
              <a:t>INTRODUCTION :</a:t>
            </a:r>
            <a:endParaRPr lang="en-US" sz="2400" b="1" dirty="0"/>
          </a:p>
        </p:txBody>
      </p:sp>
      <p:sp>
        <p:nvSpPr>
          <p:cNvPr id="3" name="Content Placeholder 2"/>
          <p:cNvSpPr>
            <a:spLocks noGrp="1"/>
          </p:cNvSpPr>
          <p:nvPr>
            <p:ph idx="1"/>
          </p:nvPr>
        </p:nvSpPr>
        <p:spPr>
          <a:xfrm>
            <a:off x="422032" y="1345223"/>
            <a:ext cx="10181491" cy="4281854"/>
          </a:xfrm>
        </p:spPr>
        <p:txBody>
          <a:bodyPr>
            <a:normAutofit lnSpcReduction="10000"/>
          </a:bodyPr>
          <a:lstStyle/>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The Parking Lot Ticket Generator is a Java-based console application that </a:t>
            </a: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streamlines vehicle entry and exit management in parking facilities. It </a:t>
            </a: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automatically generates unique ticket IDs, records entry and exit times, and </a:t>
            </a: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calculates parking fees based on the duration of stay. Utilizing object-oriented </a:t>
            </a: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programming principles, </a:t>
            </a:r>
            <a:r>
              <a:rPr lang="en-US" b="1" dirty="0" err="1" smtClean="0">
                <a:latin typeface="Calibri" panose="020F0502020204030204" pitchFamily="34" charset="0"/>
                <a:ea typeface="Calibri" panose="020F0502020204030204" pitchFamily="34" charset="0"/>
                <a:cs typeface="Calibri" panose="020F0502020204030204" pitchFamily="34" charset="0"/>
              </a:rPr>
              <a:t>LocalDateTime</a:t>
            </a:r>
            <a:r>
              <a:rPr lang="en-US" b="1" dirty="0" smtClean="0">
                <a:latin typeface="Calibri" panose="020F0502020204030204" pitchFamily="34" charset="0"/>
                <a:ea typeface="Calibri" panose="020F0502020204030204" pitchFamily="34" charset="0"/>
                <a:cs typeface="Calibri" panose="020F0502020204030204" pitchFamily="34" charset="0"/>
              </a:rPr>
              <a:t> for time handling, and </a:t>
            </a:r>
            <a:r>
              <a:rPr lang="en-US" b="1" dirty="0" err="1" smtClean="0">
                <a:latin typeface="Calibri" panose="020F0502020204030204" pitchFamily="34" charset="0"/>
                <a:ea typeface="Calibri" panose="020F0502020204030204" pitchFamily="34" charset="0"/>
                <a:cs typeface="Calibri" panose="020F0502020204030204" pitchFamily="34" charset="0"/>
              </a:rPr>
              <a:t>HashMap</a:t>
            </a:r>
            <a:r>
              <a:rPr lang="en-US" b="1" dirty="0" smtClean="0">
                <a:latin typeface="Calibri" panose="020F0502020204030204" pitchFamily="34" charset="0"/>
                <a:ea typeface="Calibri" panose="020F0502020204030204" pitchFamily="34" charset="0"/>
                <a:cs typeface="Calibri" panose="020F0502020204030204" pitchFamily="34" charset="0"/>
              </a:rPr>
              <a:t> for </a:t>
            </a: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ticket management, the system ensures efficient and accurate operation. The </a:t>
            </a: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application is modular, featuring separate classes for ticket creation, fee </a:t>
            </a: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calculation</a:t>
            </a:r>
            <a:r>
              <a:rPr lang="en-US" b="1" dirty="0">
                <a:latin typeface="Calibri" panose="020F0502020204030204" pitchFamily="34" charset="0"/>
                <a:ea typeface="Calibri" panose="020F0502020204030204" pitchFamily="34" charset="0"/>
                <a:cs typeface="Calibri" panose="020F0502020204030204" pitchFamily="34" charset="0"/>
              </a:rPr>
              <a:t>, and user interaction. It is easily extendable, with future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enhancements </a:t>
            </a:r>
            <a:r>
              <a:rPr lang="en-US" b="1" dirty="0">
                <a:latin typeface="Calibri" panose="020F0502020204030204" pitchFamily="34" charset="0"/>
                <a:ea typeface="Calibri" panose="020F0502020204030204" pitchFamily="34" charset="0"/>
                <a:cs typeface="Calibri" panose="020F0502020204030204" pitchFamily="34" charset="0"/>
              </a:rPr>
              <a:t>possible through GUI implementation, file storage, slot tracking</a:t>
            </a:r>
            <a:r>
              <a:rPr lang="en-US" b="1" dirty="0" smtClean="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 or database integration, making it scalable for larger applications</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2393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146" y="430823"/>
            <a:ext cx="5011616" cy="650631"/>
          </a:xfrm>
        </p:spPr>
        <p:txBody>
          <a:bodyPr/>
          <a:lstStyle/>
          <a:p>
            <a:r>
              <a:rPr lang="en-US" sz="2400" b="1" dirty="0" smtClean="0"/>
              <a:t>PROBLEM STATEMENT :</a:t>
            </a:r>
            <a:endParaRPr lang="en-US" sz="2400" b="1" dirty="0"/>
          </a:p>
        </p:txBody>
      </p:sp>
      <p:sp>
        <p:nvSpPr>
          <p:cNvPr id="3" name="Content Placeholder 2"/>
          <p:cNvSpPr>
            <a:spLocks noGrp="1"/>
          </p:cNvSpPr>
          <p:nvPr>
            <p:ph idx="1"/>
          </p:nvPr>
        </p:nvSpPr>
        <p:spPr>
          <a:xfrm>
            <a:off x="360486" y="1204546"/>
            <a:ext cx="9689368" cy="5043853"/>
          </a:xfrm>
        </p:spPr>
        <p:txBody>
          <a:bodyPr/>
          <a:lstStyle/>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Managing </a:t>
            </a:r>
            <a:r>
              <a:rPr lang="en-US" b="1" dirty="0">
                <a:latin typeface="Calibri" panose="020F0502020204030204" pitchFamily="34" charset="0"/>
                <a:ea typeface="Calibri" panose="020F0502020204030204" pitchFamily="34" charset="0"/>
                <a:cs typeface="Calibri" panose="020F0502020204030204" pitchFamily="34" charset="0"/>
              </a:rPr>
              <a:t>vehicle entries and exits in parking lots can be inefficient and prone to human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error </a:t>
            </a:r>
            <a:r>
              <a:rPr lang="en-US" b="1" dirty="0">
                <a:latin typeface="Calibri" panose="020F0502020204030204" pitchFamily="34" charset="0"/>
                <a:ea typeface="Calibri" panose="020F0502020204030204" pitchFamily="34" charset="0"/>
                <a:cs typeface="Calibri" panose="020F0502020204030204" pitchFamily="34" charset="0"/>
              </a:rPr>
              <a:t>when done manually. Many parking facilities lack a streamlined system for issuing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entry </a:t>
            </a:r>
            <a:r>
              <a:rPr lang="en-US" b="1" dirty="0">
                <a:latin typeface="Calibri" panose="020F0502020204030204" pitchFamily="34" charset="0"/>
                <a:ea typeface="Calibri" panose="020F0502020204030204" pitchFamily="34" charset="0"/>
                <a:cs typeface="Calibri" panose="020F0502020204030204" pitchFamily="34" charset="0"/>
              </a:rPr>
              <a:t>tickets, tracking parked vehicles, and calculating parking duration or fees. This results in time delays, mismanagement of space, and revenue loss due to inaccurate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billing</a:t>
            </a:r>
            <a:r>
              <a:rPr lang="en-US" b="1"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The </a:t>
            </a:r>
            <a:r>
              <a:rPr lang="en-US" b="1" dirty="0">
                <a:latin typeface="Calibri" panose="020F0502020204030204" pitchFamily="34" charset="0"/>
                <a:ea typeface="Calibri" panose="020F0502020204030204" pitchFamily="34" charset="0"/>
                <a:cs typeface="Calibri" panose="020F0502020204030204" pitchFamily="34" charset="0"/>
              </a:rPr>
              <a:t>goal of this project is to design and implement a Parking Lot Ticket Generator system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that </a:t>
            </a:r>
            <a:r>
              <a:rPr lang="en-US" b="1" dirty="0">
                <a:latin typeface="Calibri" panose="020F0502020204030204" pitchFamily="34" charset="0"/>
                <a:ea typeface="Calibri" panose="020F0502020204030204" pitchFamily="34" charset="0"/>
                <a:cs typeface="Calibri" panose="020F0502020204030204" pitchFamily="34" charset="0"/>
              </a:rPr>
              <a:t>automatically creates and manages parking tickets upon vehicle entry. The system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will </a:t>
            </a:r>
            <a:r>
              <a:rPr lang="en-US" b="1" dirty="0">
                <a:latin typeface="Calibri" panose="020F0502020204030204" pitchFamily="34" charset="0"/>
                <a:ea typeface="Calibri" panose="020F0502020204030204" pitchFamily="34" charset="0"/>
                <a:cs typeface="Calibri" panose="020F0502020204030204" pitchFamily="34" charset="0"/>
              </a:rPr>
              <a:t>generate a unique ticket ID, record the entry time, vehicle details, and assigned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parking </a:t>
            </a:r>
            <a:r>
              <a:rPr lang="en-US" b="1" dirty="0">
                <a:latin typeface="Calibri" panose="020F0502020204030204" pitchFamily="34" charset="0"/>
                <a:ea typeface="Calibri" panose="020F0502020204030204" pitchFamily="34" charset="0"/>
                <a:cs typeface="Calibri" panose="020F0502020204030204" pitchFamily="34" charset="0"/>
              </a:rPr>
              <a:t>spot, and optionally calculate fees based on the parking duration. This solution aims to improve operational efficiency, reduce manual errors, and provide a foundation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for </a:t>
            </a:r>
            <a:r>
              <a:rPr lang="en-US" b="1" dirty="0">
                <a:latin typeface="Calibri" panose="020F0502020204030204" pitchFamily="34" charset="0"/>
                <a:ea typeface="Calibri" panose="020F0502020204030204" pitchFamily="34" charset="0"/>
                <a:cs typeface="Calibri" panose="020F0502020204030204" pitchFamily="34" charset="0"/>
              </a:rPr>
              <a:t>future integration with digital payment systems or automated </a:t>
            </a:r>
            <a:r>
              <a:rPr lang="en-US" b="1" dirty="0" smtClean="0">
                <a:latin typeface="Calibri" panose="020F0502020204030204" pitchFamily="34" charset="0"/>
                <a:ea typeface="Calibri" panose="020F0502020204030204" pitchFamily="34" charset="0"/>
                <a:cs typeface="Calibri" panose="020F0502020204030204" pitchFamily="34" charset="0"/>
              </a:rPr>
              <a:t>barriers.1</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7558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6523" y="303248"/>
            <a:ext cx="2813539" cy="532021"/>
          </a:xfrm>
        </p:spPr>
        <p:txBody>
          <a:bodyPr/>
          <a:lstStyle/>
          <a:p>
            <a:r>
              <a:rPr lang="en-US" sz="2400" b="1" dirty="0" smtClean="0"/>
              <a:t>OBJECTIVES :</a:t>
            </a:r>
            <a:endParaRPr lang="en-US" sz="2400" b="1" dirty="0"/>
          </a:p>
        </p:txBody>
      </p:sp>
      <p:sp>
        <p:nvSpPr>
          <p:cNvPr id="4" name="Rectangle 1"/>
          <p:cNvSpPr>
            <a:spLocks noGrp="1" noChangeArrowheads="1"/>
          </p:cNvSpPr>
          <p:nvPr>
            <p:ph idx="1"/>
          </p:nvPr>
        </p:nvSpPr>
        <p:spPr bwMode="auto">
          <a:xfrm>
            <a:off x="465992" y="1024553"/>
            <a:ext cx="1089367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ClrTx/>
              <a:buSzTx/>
              <a:buNone/>
            </a:pPr>
            <a:r>
              <a:rPr kumimoji="0" lang="en-US" altLang="en-US" sz="1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Automate Ticket Generation</a:t>
            </a:r>
            <a: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r>
            <a:b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Develop a system that automatically generates parking tickets with unique IDs upon vehicle entry.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Record Essential Vehicle Information</a:t>
            </a:r>
            <a: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r>
            <a:b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Capture and store key details such as license plate number, entry time, and assigned parking spot.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Ensure Ticket Uniqueness and Accuracy</a:t>
            </a:r>
            <a: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r>
            <a:b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 reliable methods (e.g., UUIDs and timestamps) to prevent duplicate or inaccurate ticket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Improve Operational Efficiency</a:t>
            </a:r>
            <a: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r>
            <a:b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Reduce manual work and human error involved in issuing and tracking parking tickets.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Support Future Enhancements</a:t>
            </a:r>
            <a: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r>
            <a:b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Design the system to allow easy integration with features like fee calculation, digital payments, or exit time tracking. </a:t>
            </a:r>
          </a:p>
        </p:txBody>
      </p:sp>
    </p:spTree>
    <p:extLst>
      <p:ext uri="{BB962C8B-B14F-4D97-AF65-F5344CB8AC3E}">
        <p14:creationId xmlns:p14="http://schemas.microsoft.com/office/powerpoint/2010/main" val="1597462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769" y="386862"/>
            <a:ext cx="4396155" cy="465992"/>
          </a:xfrm>
        </p:spPr>
        <p:txBody>
          <a:bodyPr/>
          <a:lstStyle/>
          <a:p>
            <a:r>
              <a:rPr lang="en-US" sz="2400" b="1" dirty="0" smtClean="0"/>
              <a:t>TECHNOLOGIES USED :</a:t>
            </a:r>
            <a:endParaRPr lang="en-US" sz="2400" b="1" dirty="0"/>
          </a:p>
        </p:txBody>
      </p:sp>
      <p:sp>
        <p:nvSpPr>
          <p:cNvPr id="3" name="Content Placeholder 2"/>
          <p:cNvSpPr>
            <a:spLocks noGrp="1"/>
          </p:cNvSpPr>
          <p:nvPr>
            <p:ph idx="1"/>
          </p:nvPr>
        </p:nvSpPr>
        <p:spPr>
          <a:xfrm>
            <a:off x="624254" y="1002324"/>
            <a:ext cx="9425599" cy="5246076"/>
          </a:xfrm>
        </p:spPr>
        <p:txBody>
          <a:bodyPr/>
          <a:lstStyle/>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PROGRAMMING LANGUAGE : JAVA</a:t>
            </a: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DATABASE : MySQL DATABASE</a:t>
            </a: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CONNECTIVITY : JDBC ( Java Database Connectivity)</a:t>
            </a: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DEVELOPMENT ENVIRONMENT : ECLIPSE IDE.</a:t>
            </a: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JAVA CONCEPTS : OOP CONCEPTS,EXCEPTION HANDLING,FILE HANDLING.</a:t>
            </a:r>
          </a:p>
          <a:p>
            <a:pPr marL="0" indent="0">
              <a:buNone/>
            </a:pPr>
            <a:endParaRPr lang="en-US"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b="1" dirty="0" smtClean="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018" y="3364796"/>
            <a:ext cx="9323074" cy="3276521"/>
          </a:xfrm>
          <a:prstGeom prst="rect">
            <a:avLst/>
          </a:prstGeom>
        </p:spPr>
      </p:pic>
    </p:spTree>
    <p:extLst>
      <p:ext uri="{BB962C8B-B14F-4D97-AF65-F5344CB8AC3E}">
        <p14:creationId xmlns:p14="http://schemas.microsoft.com/office/powerpoint/2010/main" val="36741883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92" y="452718"/>
            <a:ext cx="2435470" cy="505644"/>
          </a:xfrm>
        </p:spPr>
        <p:txBody>
          <a:bodyPr/>
          <a:lstStyle/>
          <a:p>
            <a:r>
              <a:rPr lang="en-US" sz="2400" b="1" dirty="0" smtClean="0"/>
              <a:t>ADVANTAGES :</a:t>
            </a:r>
            <a:endParaRPr lang="en-US" sz="2400" b="1" dirty="0"/>
          </a:p>
        </p:txBody>
      </p:sp>
      <p:sp>
        <p:nvSpPr>
          <p:cNvPr id="4" name="Rectangle 1"/>
          <p:cNvSpPr>
            <a:spLocks noGrp="1" noChangeArrowheads="1"/>
          </p:cNvSpPr>
          <p:nvPr>
            <p:ph idx="1"/>
          </p:nvPr>
        </p:nvSpPr>
        <p:spPr bwMode="auto">
          <a:xfrm>
            <a:off x="307731" y="1230882"/>
            <a:ext cx="1073540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Reduces Human Error</a:t>
            </a:r>
            <a:r>
              <a:rPr lang="en-US" altLang="en-US" sz="1800" dirty="0">
                <a:latin typeface="Arial" panose="020B0604020202020204" pitchFamily="34" charset="0"/>
              </a:rPr>
              <a:t> </a:t>
            </a:r>
            <a:r>
              <a:rPr lang="en-US" altLang="en-US" sz="1800" dirty="0" smtClean="0">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Automating ticket generation ensures accurate entry records and eliminates mistakes from manual data entry.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Saves Time</a:t>
            </a:r>
            <a:r>
              <a:rPr lang="en-US" altLang="en-US" sz="1800" dirty="0">
                <a:latin typeface="Arial" panose="020B0604020202020204" pitchFamily="34" charset="0"/>
              </a:rPr>
              <a:t> </a:t>
            </a:r>
            <a:r>
              <a:rPr lang="en-US" altLang="en-US" sz="1800" dirty="0" smtClean="0">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Speeds up the check-in process for vehicles, improving overall efficiency in parking lot operations.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Improves Data Management</a:t>
            </a:r>
            <a:r>
              <a:rPr lang="en-US" altLang="en-US" sz="1800" dirty="0">
                <a:latin typeface="Arial" panose="020B0604020202020204" pitchFamily="34" charset="0"/>
              </a:rPr>
              <a:t> </a:t>
            </a:r>
            <a:r>
              <a:rPr lang="en-US" altLang="en-US" sz="1800" dirty="0" smtClean="0">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Stores vehicle and entry data in a structured format, making it easier to track and analyze parking usage.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Enhances Security</a:t>
            </a:r>
            <a:r>
              <a:rPr lang="en-US" altLang="en-US" sz="1800" dirty="0">
                <a:latin typeface="Arial" panose="020B0604020202020204" pitchFamily="34" charset="0"/>
              </a:rPr>
              <a:t> </a:t>
            </a:r>
            <a:r>
              <a:rPr lang="en-US" altLang="en-US" sz="1800" dirty="0" smtClean="0">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With proper tracking of vehicles and time stamps, the system helps prevent unauthorized access or misuse of parking spaces.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Supports Scalability</a:t>
            </a:r>
            <a:r>
              <a:rPr lang="en-US" altLang="en-US" sz="1800" dirty="0">
                <a:latin typeface="Arial" panose="020B0604020202020204" pitchFamily="34" charset="0"/>
              </a:rPr>
              <a:t> </a:t>
            </a:r>
            <a:r>
              <a:rPr lang="en-US" altLang="en-US" sz="1800" dirty="0" smtClean="0">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Can be extended in the future with features like exit tracking, fee calculation, digital payments, or barrier integration.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29763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770" y="263770"/>
            <a:ext cx="3868615" cy="501162"/>
          </a:xfrm>
        </p:spPr>
        <p:txBody>
          <a:bodyPr/>
          <a:lstStyle/>
          <a:p>
            <a:r>
              <a:rPr lang="en-US" sz="2400" b="1" dirty="0" smtClean="0"/>
              <a:t>FUTURE ENHANCEMENT :</a:t>
            </a:r>
            <a:endParaRPr lang="en-US" sz="2400" b="1" dirty="0"/>
          </a:p>
        </p:txBody>
      </p:sp>
      <p:sp>
        <p:nvSpPr>
          <p:cNvPr id="3" name="Content Placeholder 2"/>
          <p:cNvSpPr>
            <a:spLocks noGrp="1"/>
          </p:cNvSpPr>
          <p:nvPr>
            <p:ph idx="1"/>
          </p:nvPr>
        </p:nvSpPr>
        <p:spPr>
          <a:xfrm>
            <a:off x="439616" y="844062"/>
            <a:ext cx="9609992" cy="5583115"/>
          </a:xfrm>
        </p:spPr>
        <p:txBody>
          <a:bodyPr>
            <a:normAutofit/>
          </a:bodyPr>
          <a:lstStyle/>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Although the current version of the Parking Lot Ticket Generator focuses on generating basic parking tickets with essential information such as vehicle number, entry time, and assigned parking spot, there are several potential enhancements that can significantly improve the system’s functionality and efficiency. One major enhancement is the implementation of exit time tracking and an automated billing system, where the system can record the exact time a vehicle exits and calculate parking charges based on the total duration. Integration of QR codes or barcodes on tickets will allow for faster and more secure verification at entry and exit points using scanners. </a:t>
            </a:r>
            <a:r>
              <a:rPr lang="en-US" b="1" dirty="0" smtClean="0">
                <a:latin typeface="Calibri" panose="020F0502020204030204" pitchFamily="34" charset="0"/>
                <a:ea typeface="Calibri" panose="020F0502020204030204" pitchFamily="34" charset="0"/>
                <a:cs typeface="Calibri" panose="020F0502020204030204" pitchFamily="34" charset="0"/>
              </a:rPr>
              <a:t>Another </a:t>
            </a:r>
            <a:r>
              <a:rPr lang="en-US" b="1" dirty="0">
                <a:latin typeface="Calibri" panose="020F0502020204030204" pitchFamily="34" charset="0"/>
                <a:ea typeface="Calibri" panose="020F0502020204030204" pitchFamily="34" charset="0"/>
                <a:cs typeface="Calibri" panose="020F0502020204030204" pitchFamily="34" charset="0"/>
              </a:rPr>
              <a:t>powerful feature would be the inclusion of digital payment options, enabling users to pay through mobile wallets, UPI, credit/debit cards, or online banking, thus promoting a cashless and convenient experience. The system can also be upgraded to include License Plate Recognition (LPR) using cameras and image processing, which would automate vehicle identification and further minimize manual input. To improve user experience, a mobile application or web portal could be developed, allowing users to check parking availability in real-time, book slots in advance, or retrieve digital copies of their parking tickets</a:t>
            </a:r>
          </a:p>
        </p:txBody>
      </p:sp>
    </p:spTree>
    <p:extLst>
      <p:ext uri="{BB962C8B-B14F-4D97-AF65-F5344CB8AC3E}">
        <p14:creationId xmlns:p14="http://schemas.microsoft.com/office/powerpoint/2010/main" val="3630200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639" y="167054"/>
            <a:ext cx="4950069" cy="474784"/>
          </a:xfrm>
        </p:spPr>
        <p:txBody>
          <a:bodyPr/>
          <a:lstStyle/>
          <a:p>
            <a:r>
              <a:rPr lang="en-US" sz="2400" b="1" dirty="0" smtClean="0"/>
              <a:t>STEP BY STEP PROCESS :</a:t>
            </a:r>
            <a:endParaRPr lang="en-US" sz="2400" b="1" dirty="0"/>
          </a:p>
        </p:txBody>
      </p:sp>
      <p:sp>
        <p:nvSpPr>
          <p:cNvPr id="3" name="Content Placeholder 2"/>
          <p:cNvSpPr>
            <a:spLocks noGrp="1"/>
          </p:cNvSpPr>
          <p:nvPr>
            <p:ph idx="1"/>
          </p:nvPr>
        </p:nvSpPr>
        <p:spPr>
          <a:xfrm>
            <a:off x="413238" y="738554"/>
            <a:ext cx="10531876" cy="5706207"/>
          </a:xfrm>
        </p:spPr>
        <p:txBody>
          <a:bodyPr/>
          <a:lstStyle/>
          <a:p>
            <a:pPr>
              <a:buFont typeface="Arial" panose="020B0604020202020204" pitchFamily="34" charset="0"/>
              <a:buChar char="•"/>
            </a:pPr>
            <a:r>
              <a:rPr lang="en-US" b="1" dirty="0" smtClean="0">
                <a:latin typeface="Calibri" panose="020F0502020204030204" pitchFamily="34" charset="0"/>
                <a:ea typeface="Calibri" panose="020F0502020204030204" pitchFamily="34" charset="0"/>
                <a:cs typeface="Calibri" panose="020F0502020204030204" pitchFamily="34" charset="0"/>
              </a:rPr>
              <a:t>Start the System</a:t>
            </a:r>
          </a:p>
          <a:p>
            <a:pPr>
              <a:buFont typeface="Arial" panose="020B0604020202020204" pitchFamily="34" charset="0"/>
              <a:buChar char="•"/>
            </a:pPr>
            <a:r>
              <a:rPr lang="en-US" b="1" dirty="0" smtClean="0">
                <a:latin typeface="Calibri" panose="020F0502020204030204" pitchFamily="34" charset="0"/>
                <a:ea typeface="Calibri" panose="020F0502020204030204" pitchFamily="34" charset="0"/>
                <a:cs typeface="Calibri" panose="020F0502020204030204" pitchFamily="34" charset="0"/>
              </a:rPr>
              <a:t>Detect </a:t>
            </a:r>
            <a:r>
              <a:rPr lang="en-US" b="1" dirty="0">
                <a:latin typeface="Calibri" panose="020F0502020204030204" pitchFamily="34" charset="0"/>
                <a:ea typeface="Calibri" panose="020F0502020204030204" pitchFamily="34" charset="0"/>
                <a:cs typeface="Calibri" panose="020F0502020204030204" pitchFamily="34" charset="0"/>
              </a:rPr>
              <a:t>Vehicle </a:t>
            </a:r>
            <a:r>
              <a:rPr lang="en-US" b="1" dirty="0" smtClean="0">
                <a:latin typeface="Calibri" panose="020F0502020204030204" pitchFamily="34" charset="0"/>
                <a:ea typeface="Calibri" panose="020F0502020204030204" pitchFamily="34" charset="0"/>
                <a:cs typeface="Calibri" panose="020F0502020204030204" pitchFamily="34" charset="0"/>
              </a:rPr>
              <a:t>Arrival</a:t>
            </a:r>
          </a:p>
          <a:p>
            <a:pPr>
              <a:buFont typeface="Arial" panose="020B0604020202020204" pitchFamily="34" charset="0"/>
              <a:buChar char="•"/>
            </a:pPr>
            <a:r>
              <a:rPr lang="en-US" b="1" dirty="0" smtClean="0">
                <a:latin typeface="Calibri" panose="020F0502020204030204" pitchFamily="34" charset="0"/>
                <a:ea typeface="Calibri" panose="020F0502020204030204" pitchFamily="34" charset="0"/>
                <a:cs typeface="Calibri" panose="020F0502020204030204" pitchFamily="34" charset="0"/>
              </a:rPr>
              <a:t>Collect </a:t>
            </a:r>
            <a:r>
              <a:rPr lang="en-US" b="1" dirty="0">
                <a:latin typeface="Calibri" panose="020F0502020204030204" pitchFamily="34" charset="0"/>
                <a:ea typeface="Calibri" panose="020F0502020204030204" pitchFamily="34" charset="0"/>
                <a:cs typeface="Calibri" panose="020F0502020204030204" pitchFamily="34" charset="0"/>
              </a:rPr>
              <a:t>Vehicle </a:t>
            </a:r>
            <a:r>
              <a:rPr lang="en-US" b="1" dirty="0" smtClean="0">
                <a:latin typeface="Calibri" panose="020F0502020204030204" pitchFamily="34" charset="0"/>
                <a:ea typeface="Calibri" panose="020F0502020204030204" pitchFamily="34" charset="0"/>
                <a:cs typeface="Calibri" panose="020F0502020204030204" pitchFamily="34" charset="0"/>
              </a:rPr>
              <a:t>Information</a:t>
            </a:r>
          </a:p>
          <a:p>
            <a:pPr>
              <a:buFont typeface="Arial" panose="020B0604020202020204" pitchFamily="34" charset="0"/>
              <a:buChar char="•"/>
            </a:pPr>
            <a:r>
              <a:rPr lang="en-US" b="1" dirty="0" smtClean="0">
                <a:latin typeface="Calibri" panose="020F0502020204030204" pitchFamily="34" charset="0"/>
                <a:ea typeface="Calibri" panose="020F0502020204030204" pitchFamily="34" charset="0"/>
                <a:cs typeface="Calibri" panose="020F0502020204030204" pitchFamily="34" charset="0"/>
              </a:rPr>
              <a:t>Generate Parking Ticket</a:t>
            </a:r>
          </a:p>
          <a:p>
            <a:pPr>
              <a:buFont typeface="Arial" panose="020B0604020202020204" pitchFamily="34" charset="0"/>
              <a:buChar char="•"/>
            </a:pPr>
            <a:r>
              <a:rPr lang="en-US" b="1" dirty="0" smtClean="0">
                <a:latin typeface="Calibri" panose="020F0502020204030204" pitchFamily="34" charset="0"/>
                <a:ea typeface="Calibri" panose="020F0502020204030204" pitchFamily="34" charset="0"/>
                <a:cs typeface="Calibri" panose="020F0502020204030204" pitchFamily="34" charset="0"/>
              </a:rPr>
              <a:t>Assign </a:t>
            </a:r>
            <a:r>
              <a:rPr lang="en-US" b="1" dirty="0">
                <a:latin typeface="Calibri" panose="020F0502020204030204" pitchFamily="34" charset="0"/>
                <a:ea typeface="Calibri" panose="020F0502020204030204" pitchFamily="34" charset="0"/>
                <a:cs typeface="Calibri" panose="020F0502020204030204" pitchFamily="34" charset="0"/>
              </a:rPr>
              <a:t>Parking </a:t>
            </a:r>
            <a:r>
              <a:rPr lang="en-US" b="1" dirty="0" smtClean="0">
                <a:latin typeface="Calibri" panose="020F0502020204030204" pitchFamily="34" charset="0"/>
                <a:ea typeface="Calibri" panose="020F0502020204030204" pitchFamily="34" charset="0"/>
                <a:cs typeface="Calibri" panose="020F0502020204030204" pitchFamily="34" charset="0"/>
              </a:rPr>
              <a:t>Spot</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Print and Issue </a:t>
            </a:r>
            <a:r>
              <a:rPr lang="en-US" b="1" dirty="0" smtClean="0">
                <a:latin typeface="Calibri" panose="020F0502020204030204" pitchFamily="34" charset="0"/>
                <a:ea typeface="Calibri" panose="020F0502020204030204" pitchFamily="34" charset="0"/>
                <a:cs typeface="Calibri" panose="020F0502020204030204" pitchFamily="34" charset="0"/>
              </a:rPr>
              <a:t>Ticket</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Allow Vehicle to </a:t>
            </a:r>
            <a:r>
              <a:rPr lang="en-US" b="1" dirty="0" smtClean="0">
                <a:latin typeface="Calibri" panose="020F0502020204030204" pitchFamily="34" charset="0"/>
                <a:ea typeface="Calibri" panose="020F0502020204030204" pitchFamily="34" charset="0"/>
                <a:cs typeface="Calibri" panose="020F0502020204030204" pitchFamily="34" charset="0"/>
              </a:rPr>
              <a:t>Enter</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Wait for Vehicle </a:t>
            </a:r>
            <a:r>
              <a:rPr lang="en-US" b="1" dirty="0" smtClean="0">
                <a:latin typeface="Calibri" panose="020F0502020204030204" pitchFamily="34" charset="0"/>
                <a:ea typeface="Calibri" panose="020F0502020204030204" pitchFamily="34" charset="0"/>
                <a:cs typeface="Calibri" panose="020F0502020204030204" pitchFamily="34" charset="0"/>
              </a:rPr>
              <a:t>Exit</a:t>
            </a:r>
          </a:p>
          <a:p>
            <a:pPr>
              <a:buFont typeface="Arial" panose="020B0604020202020204" pitchFamily="34" charset="0"/>
              <a:buChar char="•"/>
            </a:pPr>
            <a:r>
              <a:rPr lang="en-US" b="1" dirty="0" smtClean="0">
                <a:latin typeface="Calibri" panose="020F0502020204030204" pitchFamily="34" charset="0"/>
                <a:ea typeface="Calibri" panose="020F0502020204030204" pitchFamily="34" charset="0"/>
                <a:cs typeface="Calibri" panose="020F0502020204030204" pitchFamily="34" charset="0"/>
              </a:rPr>
              <a:t>Calculate </a:t>
            </a:r>
            <a:r>
              <a:rPr lang="en-US" b="1" dirty="0">
                <a:latin typeface="Calibri" panose="020F0502020204030204" pitchFamily="34" charset="0"/>
                <a:ea typeface="Calibri" panose="020F0502020204030204" pitchFamily="34" charset="0"/>
                <a:cs typeface="Calibri" panose="020F0502020204030204" pitchFamily="34" charset="0"/>
              </a:rPr>
              <a:t>Parking </a:t>
            </a:r>
            <a:r>
              <a:rPr lang="en-US" b="1" dirty="0" smtClean="0">
                <a:latin typeface="Calibri" panose="020F0502020204030204" pitchFamily="34" charset="0"/>
                <a:ea typeface="Calibri" panose="020F0502020204030204" pitchFamily="34" charset="0"/>
                <a:cs typeface="Calibri" panose="020F0502020204030204" pitchFamily="34" charset="0"/>
              </a:rPr>
              <a:t>Fee</a:t>
            </a:r>
          </a:p>
          <a:p>
            <a:pPr>
              <a:buFont typeface="Arial" panose="020B0604020202020204" pitchFamily="34" charset="0"/>
              <a:buChar char="•"/>
            </a:pPr>
            <a:r>
              <a:rPr lang="en-US" b="1" dirty="0" smtClean="0">
                <a:latin typeface="Calibri" panose="020F0502020204030204" pitchFamily="34" charset="0"/>
                <a:ea typeface="Calibri" panose="020F0502020204030204" pitchFamily="34" charset="0"/>
                <a:cs typeface="Calibri" panose="020F0502020204030204" pitchFamily="34" charset="0"/>
              </a:rPr>
              <a:t>Process payment</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Open Exit </a:t>
            </a:r>
            <a:r>
              <a:rPr lang="en-US" b="1" dirty="0" smtClean="0">
                <a:latin typeface="Calibri" panose="020F0502020204030204" pitchFamily="34" charset="0"/>
                <a:ea typeface="Calibri" panose="020F0502020204030204" pitchFamily="34" charset="0"/>
                <a:cs typeface="Calibri" panose="020F0502020204030204" pitchFamily="34" charset="0"/>
              </a:rPr>
              <a:t>Gate</a:t>
            </a:r>
          </a:p>
          <a:p>
            <a:pPr>
              <a:buFont typeface="Arial" panose="020B0604020202020204" pitchFamily="34" charset="0"/>
              <a:buChar char="•"/>
            </a:pPr>
            <a:r>
              <a:rPr lang="en-US" b="1" dirty="0" smtClean="0">
                <a:latin typeface="Calibri" panose="020F0502020204030204" pitchFamily="34" charset="0"/>
                <a:ea typeface="Calibri" panose="020F0502020204030204" pitchFamily="34" charset="0"/>
                <a:cs typeface="Calibri" panose="020F0502020204030204" pitchFamily="34" charset="0"/>
              </a:rPr>
              <a:t>End</a:t>
            </a:r>
            <a:endParaRPr lang="en-US" b="1"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4708" y="1359819"/>
            <a:ext cx="5370791" cy="3880396"/>
          </a:xfrm>
          <a:prstGeom prst="rect">
            <a:avLst/>
          </a:prstGeom>
        </p:spPr>
      </p:pic>
    </p:spTree>
    <p:extLst>
      <p:ext uri="{BB962C8B-B14F-4D97-AF65-F5344CB8AC3E}">
        <p14:creationId xmlns:p14="http://schemas.microsoft.com/office/powerpoint/2010/main" val="4158130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809" y="246186"/>
            <a:ext cx="4440114" cy="571500"/>
          </a:xfrm>
        </p:spPr>
        <p:txBody>
          <a:bodyPr/>
          <a:lstStyle/>
          <a:p>
            <a:r>
              <a:rPr lang="en-US" sz="2400" b="1" dirty="0" smtClean="0"/>
              <a:t>CONCLUSION :</a:t>
            </a:r>
            <a:endParaRPr lang="en-US" sz="2400" b="1" dirty="0"/>
          </a:p>
        </p:txBody>
      </p:sp>
      <p:sp>
        <p:nvSpPr>
          <p:cNvPr id="3" name="Content Placeholder 2"/>
          <p:cNvSpPr>
            <a:spLocks noGrp="1"/>
          </p:cNvSpPr>
          <p:nvPr>
            <p:ph idx="1"/>
          </p:nvPr>
        </p:nvSpPr>
        <p:spPr>
          <a:xfrm>
            <a:off x="395655" y="817686"/>
            <a:ext cx="7702060" cy="5618283"/>
          </a:xfrm>
        </p:spPr>
        <p:txBody>
          <a:bodyPr>
            <a:normAutofit fontScale="92500" lnSpcReduction="10000"/>
          </a:bodyPr>
          <a:lstStyle/>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The Parking Lot Ticket Generator project successfully demonstrates </a:t>
            </a:r>
            <a:r>
              <a:rPr lang="en-US" b="1" dirty="0" smtClean="0">
                <a:latin typeface="Calibri" panose="020F0502020204030204" pitchFamily="34" charset="0"/>
                <a:ea typeface="Calibri" panose="020F0502020204030204" pitchFamily="34" charset="0"/>
                <a:cs typeface="Calibri" panose="020F0502020204030204" pitchFamily="34" charset="0"/>
              </a:rPr>
              <a:t>how</a:t>
            </a: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automation can streamline and improve the efficiency of vehicle entry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management </a:t>
            </a:r>
            <a:r>
              <a:rPr lang="en-US" b="1" dirty="0">
                <a:latin typeface="Calibri" panose="020F0502020204030204" pitchFamily="34" charset="0"/>
                <a:ea typeface="Calibri" panose="020F0502020204030204" pitchFamily="34" charset="0"/>
                <a:cs typeface="Calibri" panose="020F0502020204030204" pitchFamily="34" charset="0"/>
              </a:rPr>
              <a:t>in parking facilities. By generating unique tickets that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capture </a:t>
            </a:r>
            <a:r>
              <a:rPr lang="en-US" b="1" dirty="0">
                <a:latin typeface="Calibri" panose="020F0502020204030204" pitchFamily="34" charset="0"/>
                <a:ea typeface="Calibri" panose="020F0502020204030204" pitchFamily="34" charset="0"/>
                <a:cs typeface="Calibri" panose="020F0502020204030204" pitchFamily="34" charset="0"/>
              </a:rPr>
              <a:t>essential information such as license plate number, entry time,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and </a:t>
            </a:r>
            <a:r>
              <a:rPr lang="en-US" b="1" dirty="0">
                <a:latin typeface="Calibri" panose="020F0502020204030204" pitchFamily="34" charset="0"/>
                <a:ea typeface="Calibri" panose="020F0502020204030204" pitchFamily="34" charset="0"/>
                <a:cs typeface="Calibri" panose="020F0502020204030204" pitchFamily="34" charset="0"/>
              </a:rPr>
              <a:t>parking spot, the system reduces manual work, minimizes human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error</a:t>
            </a:r>
            <a:r>
              <a:rPr lang="en-US" b="1" dirty="0">
                <a:latin typeface="Calibri" panose="020F0502020204030204" pitchFamily="34" charset="0"/>
                <a:ea typeface="Calibri" panose="020F0502020204030204" pitchFamily="34" charset="0"/>
                <a:cs typeface="Calibri" panose="020F0502020204030204" pitchFamily="34" charset="0"/>
              </a:rPr>
              <a:t>, and enhances overall organization. This project lays the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foundation </a:t>
            </a:r>
            <a:r>
              <a:rPr lang="en-US" b="1" dirty="0">
                <a:latin typeface="Calibri" panose="020F0502020204030204" pitchFamily="34" charset="0"/>
                <a:ea typeface="Calibri" panose="020F0502020204030204" pitchFamily="34" charset="0"/>
                <a:cs typeface="Calibri" panose="020F0502020204030204" pitchFamily="34" charset="0"/>
              </a:rPr>
              <a:t>for more advanced parking management systems by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showcasing </a:t>
            </a:r>
            <a:r>
              <a:rPr lang="en-US" b="1" dirty="0">
                <a:latin typeface="Calibri" panose="020F0502020204030204" pitchFamily="34" charset="0"/>
                <a:ea typeface="Calibri" panose="020F0502020204030204" pitchFamily="34" charset="0"/>
                <a:cs typeface="Calibri" panose="020F0502020204030204" pitchFamily="34" charset="0"/>
              </a:rPr>
              <a:t>a basic yet functional model. With future enhancements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like </a:t>
            </a:r>
            <a:r>
              <a:rPr lang="en-US" b="1" dirty="0">
                <a:latin typeface="Calibri" panose="020F0502020204030204" pitchFamily="34" charset="0"/>
                <a:ea typeface="Calibri" panose="020F0502020204030204" pitchFamily="34" charset="0"/>
                <a:cs typeface="Calibri" panose="020F0502020204030204" pitchFamily="34" charset="0"/>
              </a:rPr>
              <a:t>exit time tracking, fee calculation, digital payments, and real-time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slot </a:t>
            </a:r>
            <a:r>
              <a:rPr lang="en-US" b="1" dirty="0">
                <a:latin typeface="Calibri" panose="020F0502020204030204" pitchFamily="34" charset="0"/>
                <a:ea typeface="Calibri" panose="020F0502020204030204" pitchFamily="34" charset="0"/>
                <a:cs typeface="Calibri" panose="020F0502020204030204" pitchFamily="34" charset="0"/>
              </a:rPr>
              <a:t>monitoring, the system has strong potential to evolve into a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comprehensive</a:t>
            </a:r>
            <a:r>
              <a:rPr lang="en-US" b="1" dirty="0">
                <a:latin typeface="Calibri" panose="020F0502020204030204" pitchFamily="34" charset="0"/>
                <a:ea typeface="Calibri" panose="020F0502020204030204" pitchFamily="34" charset="0"/>
                <a:cs typeface="Calibri" panose="020F0502020204030204" pitchFamily="34" charset="0"/>
              </a:rPr>
              <a:t>, smart parking solution. Overall, this project highlights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the </a:t>
            </a:r>
            <a:r>
              <a:rPr lang="en-US" b="1" dirty="0">
                <a:latin typeface="Calibri" panose="020F0502020204030204" pitchFamily="34" charset="0"/>
                <a:ea typeface="Calibri" panose="020F0502020204030204" pitchFamily="34" charset="0"/>
                <a:cs typeface="Calibri" panose="020F0502020204030204" pitchFamily="34" charset="0"/>
              </a:rPr>
              <a:t>importance of automation in everyday operations and serves as </a:t>
            </a:r>
            <a:r>
              <a:rPr lang="en-US" b="1" dirty="0" smtClean="0">
                <a:latin typeface="Calibri" panose="020F0502020204030204" pitchFamily="34" charset="0"/>
                <a:ea typeface="Calibri" panose="020F0502020204030204" pitchFamily="34" charset="0"/>
                <a:cs typeface="Calibri" panose="020F0502020204030204" pitchFamily="34" charset="0"/>
              </a:rPr>
              <a:t>a</a:t>
            </a: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practical example of how simple technologies can lead to significant </a:t>
            </a:r>
            <a:endParaRPr lang="en-US" b="1" dirty="0" smtClean="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b="1" dirty="0" smtClean="0">
                <a:latin typeface="Calibri" panose="020F0502020204030204" pitchFamily="34" charset="0"/>
                <a:ea typeface="Calibri" panose="020F0502020204030204" pitchFamily="34" charset="0"/>
                <a:cs typeface="Calibri" panose="020F0502020204030204" pitchFamily="34" charset="0"/>
              </a:rPr>
              <a:t>improvements </a:t>
            </a:r>
            <a:r>
              <a:rPr lang="en-US" b="1" dirty="0">
                <a:latin typeface="Calibri" panose="020F0502020204030204" pitchFamily="34" charset="0"/>
                <a:ea typeface="Calibri" panose="020F0502020204030204" pitchFamily="34" charset="0"/>
                <a:cs typeface="Calibri" panose="020F0502020204030204" pitchFamily="34" charset="0"/>
              </a:rPr>
              <a:t>in service delivery and user convenience.</a:t>
            </a:r>
          </a:p>
        </p:txBody>
      </p:sp>
    </p:spTree>
    <p:extLst>
      <p:ext uri="{BB962C8B-B14F-4D97-AF65-F5344CB8AC3E}">
        <p14:creationId xmlns:p14="http://schemas.microsoft.com/office/powerpoint/2010/main" val="10745358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130</TotalTime>
  <Words>871</Words>
  <Application>Microsoft Office PowerPoint</Application>
  <PresentationFormat>Widescreen</PresentationFormat>
  <Paragraphs>100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vt:lpstr>
      <vt:lpstr>PARKINGLOT TICKET GENERATOR</vt:lpstr>
      <vt:lpstr>INTRODUCTION :</vt:lpstr>
      <vt:lpstr>PROBLEM STATEMENT :</vt:lpstr>
      <vt:lpstr>OBJECTIVES :</vt:lpstr>
      <vt:lpstr>TECHNOLOGIES USED :</vt:lpstr>
      <vt:lpstr>ADVANTAGES :</vt:lpstr>
      <vt:lpstr>FUTURE ENHANCEMENT :</vt:lpstr>
      <vt:lpstr>STEP BY STEP PROCESS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PARKINGLOT TICKET GENERATOR</dc:title>
  <dc:creator>HP</dc:creator>
  <cp:lastModifiedBy>HP</cp:lastModifiedBy>
  <cp:revision>14</cp:revision>
  <dcterms:created xsi:type="dcterms:W3CDTF">2025-08-13T05:32:07Z</dcterms:created>
  <dcterms:modified xsi:type="dcterms:W3CDTF">2025-08-13T16:57:31Z</dcterms:modified>
</cp:coreProperties>
</file>