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  </a:t>
            </a:r>
            <a:r>
              <a:rPr b="1" dirty="0" sz="2400" lang="en-US"/>
              <a:t>K</a:t>
            </a:r>
            <a:r>
              <a:rPr b="1" dirty="0" sz="2400" lang="en-US"/>
              <a:t>E</a:t>
            </a:r>
            <a:r>
              <a:rPr b="1" dirty="0" sz="2400" lang="en-US"/>
              <a:t>E</a:t>
            </a:r>
            <a:r>
              <a:rPr b="1" dirty="0" sz="2400" lang="en-US"/>
              <a:t>R</a:t>
            </a:r>
            <a:r>
              <a:rPr b="1" dirty="0" sz="2400" lang="en-US"/>
              <a:t>T</a:t>
            </a:r>
            <a:r>
              <a:rPr b="1" dirty="0" sz="2400" lang="en-US"/>
              <a:t>H</a:t>
            </a:r>
            <a:r>
              <a:rPr b="1" dirty="0" sz="2400" lang="en-US"/>
              <a:t>I</a:t>
            </a:r>
            <a:r>
              <a:rPr b="1" dirty="0" sz="2400" lang="en-US"/>
              <a:t>G</a:t>
            </a:r>
            <a:r>
              <a:rPr b="1" dirty="0" sz="2400" lang="en-US"/>
              <a:t>A</a:t>
            </a:r>
            <a:r>
              <a:rPr b="1" dirty="0" sz="2400" lang="en-US"/>
              <a:t>.</a:t>
            </a:r>
            <a:r>
              <a:rPr b="1" dirty="0" sz="2400" lang="en-US"/>
              <a:t>M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312213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6</a:t>
            </a:r>
            <a:r>
              <a:rPr b="1" dirty="0" sz="2400" lang="en-US"/>
              <a:t>,</a:t>
            </a:r>
            <a:r>
              <a:rPr b="1" dirty="0" sz="2400" lang="en-US"/>
              <a:t>asunm1455</a:t>
            </a:r>
            <a:r>
              <a:rPr b="1" dirty="0" sz="2400" lang="en-US"/>
              <a:t>2</a:t>
            </a:r>
            <a:r>
              <a:rPr b="1" dirty="0" sz="2400" lang="en-US"/>
              <a:t>5</a:t>
            </a:r>
            <a:r>
              <a:rPr b="1" dirty="0" sz="2400" lang="en-US"/>
              <a:t>1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8</a:t>
            </a:r>
            <a:r>
              <a:rPr b="1" dirty="0" sz="2400" lang="en-US"/>
              <a:t>7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SCIENCE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2024-03-29T04:07:22Z</dcterms:created>
  <dcterms:modified xsi:type="dcterms:W3CDTF">2024-09-09T05:22:53Z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b55bc3e53ddc425ab20f2f125adc05d9</vt:lpwstr>
  </property>
</Properties>
</file>