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B5E8-7C81-1D9E-5FD2-6E728D66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53671"/>
            <a:ext cx="9448800" cy="1730188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DISEASE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1B4E3-E636-45B4-3B26-E4992D16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5056094" cy="1414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 </a:t>
            </a:r>
            <a:r>
              <a:rPr lang="en-US" dirty="0" err="1"/>
              <a:t>B.Keerthiga</a:t>
            </a:r>
            <a:r>
              <a:rPr lang="en-US" dirty="0"/>
              <a:t> – III Year, K.V.C.E.T</a:t>
            </a:r>
          </a:p>
          <a:p>
            <a:r>
              <a:rPr lang="en-US" dirty="0"/>
              <a:t>NM ID: au421221243020</a:t>
            </a:r>
          </a:p>
          <a:p>
            <a:r>
              <a:rPr lang="en-US" dirty="0"/>
              <a:t>Email ID: keerthiga61003@gmail.com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98A-7067-31A2-8D6C-B56E3337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56447"/>
            <a:ext cx="4491318" cy="900954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FFFFFF"/>
                </a:solidFill>
                <a:effectLst/>
                <a:latin typeface="ff6"/>
              </a:rPr>
            </a:br>
            <a:r>
              <a:rPr lang="en-US" b="1" i="0" dirty="0">
                <a:solidFill>
                  <a:srgbClr val="FFFFFF"/>
                </a:solidFill>
                <a:effectLst/>
                <a:highlight>
                  <a:srgbClr val="800000"/>
                </a:highlight>
                <a:latin typeface="ff6"/>
              </a:rPr>
              <a:t>TABLE OF CONTENTS:</a:t>
            </a:r>
            <a:b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F7EC-7C45-656B-A1BB-4127919C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Used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9709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F706-EBC0-4248-7BF2-F1E64400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491318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</a:rPr>
              <a:t>INTRODUCTION: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28F5-C3CF-86A4-38D5-FC3E5F42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Predictor is an offline platform that utilizes machine learning to analyze patient data and predict health conditions.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primary objective is to identify patients at risk and promptly notify medical staff in emergency situations.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 comprehensive dataset, the platform can generate accurate predictions and present them through various graphical interfaces.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obtained from the predictive models will be critically evaluated to assess their scope and effectiveness.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1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9475-D592-6064-AFAD-52024C1C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47" y="791267"/>
            <a:ext cx="5611906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</a:rPr>
              <a:t>PROBLEM STATEMENT: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C70F-7FB5-36F7-650A-A81D41B1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has become an essential tool in the healthcare industry, enabling healthcare providers to make better decisions regarding disease diagnosis.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historical and real-time data, machine learning models can predict the occurrence of diseases, thus aiding in disease control and maintaining good health.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also assist doctors by providing vital statistics, real-time data, and advanced analytics on patients' diseases, lab test results, blood pressure, family history, and clinical trial data.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machine learning algorithms offer valuable insights to healthcare service providers, supporting improved patient care.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5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F0A0-A8C8-9D8D-8B2F-9E49D316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11" y="800232"/>
            <a:ext cx="4984377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highlight>
                  <a:srgbClr val="800000"/>
                </a:highlight>
              </a:rPr>
              <a:t>: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B45D-2BD6-5ACB-EAC8-903FBCFF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the process 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measuring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countless different sources. In order to use the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collect to develop practical artificial intelligence (AI) and 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solutions, it must be collected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stored in a way that makes sense for the business problem at hand.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has to be collected from KAGGLE.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8195B-99C8-4E92-0AA0-5FDB70BE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63" y="4073898"/>
            <a:ext cx="562087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DEC-A3E7-59BD-782A-6006DA6F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3" y="871950"/>
            <a:ext cx="5136777" cy="1293028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FFFFFF"/>
                </a:solidFill>
                <a:effectLst/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Used:</a:t>
            </a:r>
            <a:br>
              <a:rPr lang="en-I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68F4-9C2E-CD81-0E32-AD1BFED8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5718"/>
            <a:ext cx="10820400" cy="4622967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Sex</a:t>
            </a: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Chest Pain (CP)</a:t>
            </a:r>
            <a:endParaRPr lang="en-IN" sz="3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 Pressure </a:t>
            </a: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Cholestrol</a:t>
            </a: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(Chol)</a:t>
            </a: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Sugar (</a:t>
            </a:r>
            <a:r>
              <a:rPr lang="en-IN" sz="32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fbs</a:t>
            </a: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en-IN" sz="3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Rate (</a:t>
            </a:r>
            <a:r>
              <a:rPr lang="en-IN" sz="32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Thalach</a:t>
            </a:r>
            <a:r>
              <a:rPr lang="en-IN" sz="3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9CB48-0E91-9C5F-80A1-675EE8F7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91" y="2164978"/>
            <a:ext cx="387891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2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4445-CCBE-75C6-0690-17251451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0" y="773337"/>
            <a:ext cx="7507940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TECHNOLOGIES:</a:t>
            </a:r>
            <a:endParaRPr lang="en-IN" dirty="0">
              <a:highlight>
                <a:srgbClr val="8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6412-5608-6FEE-2FFC-50BC8C9B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Anaconda Python)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Anaconda is a free and open-source distribution of the Python and R programming languages for scientific computing, that aims to simplify package management and deployment.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is an open-source web application that allows you to create and share documents that contain live code, equations, visualizations and narrative text. Uses include: data cleaning and transformation, numerical simulation, statistical modeling, data visualization, machine learning, and much more.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2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E42-8AEF-4E0B-B15C-FD2D4A91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58" y="773339"/>
            <a:ext cx="4312023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</a:rPr>
              <a:t>LIBRARIES USED:</a:t>
            </a:r>
            <a:endParaRPr lang="en-IN" dirty="0">
              <a:highlight>
                <a:srgbClr val="8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6CDF-062A-7359-C3D6-38A4EE0E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/>
              <a:t>Matplotlib 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Scikit learn</a:t>
            </a:r>
          </a:p>
          <a:p>
            <a:r>
              <a:rPr lang="en-IN" dirty="0"/>
              <a:t>Keras</a:t>
            </a:r>
          </a:p>
          <a:p>
            <a:r>
              <a:rPr lang="en-IN" dirty="0"/>
              <a:t>Sklearn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F4AC-800F-7658-8258-5307895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2850776" cy="1293028"/>
          </a:xfrm>
        </p:spPr>
        <p:txBody>
          <a:bodyPr/>
          <a:lstStyle/>
          <a:p>
            <a:r>
              <a:rPr lang="en-US" dirty="0">
                <a:highlight>
                  <a:srgbClr val="800000"/>
                </a:highlight>
              </a:rPr>
              <a:t>OUTPUT:</a:t>
            </a:r>
            <a:endParaRPr lang="en-IN" dirty="0">
              <a:highlight>
                <a:srgbClr val="8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6128D-0F89-21FB-4506-1CB5DD70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296" y="2519083"/>
            <a:ext cx="6935327" cy="3056964"/>
          </a:xfrm>
        </p:spPr>
      </p:pic>
    </p:spTree>
    <p:extLst>
      <p:ext uri="{BB962C8B-B14F-4D97-AF65-F5344CB8AC3E}">
        <p14:creationId xmlns:p14="http://schemas.microsoft.com/office/powerpoint/2010/main" val="21424705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434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ff6</vt:lpstr>
      <vt:lpstr>Source Sans Pro</vt:lpstr>
      <vt:lpstr>Times New Roman</vt:lpstr>
      <vt:lpstr>Wingdings</vt:lpstr>
      <vt:lpstr>Vapor Trail</vt:lpstr>
      <vt:lpstr>HEART DISEASE PREDICTION USING MACHINE LEARNING</vt:lpstr>
      <vt:lpstr> TABLE OF CONTENTS:  </vt:lpstr>
      <vt:lpstr>INTRODUCTION:</vt:lpstr>
      <vt:lpstr>PROBLEM STATEMENT:</vt:lpstr>
      <vt:lpstr>DATA COLLECTION:</vt:lpstr>
      <vt:lpstr>Attributes Used: </vt:lpstr>
      <vt:lpstr>TESTING TECHNOLOGIES:</vt:lpstr>
      <vt:lpstr>LIBRARIES USED: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dc:creator>sathya balaji</dc:creator>
  <cp:lastModifiedBy>sathya balaji</cp:lastModifiedBy>
  <cp:revision>2</cp:revision>
  <dcterms:created xsi:type="dcterms:W3CDTF">2024-03-25T17:16:16Z</dcterms:created>
  <dcterms:modified xsi:type="dcterms:W3CDTF">2024-04-02T04:29:57Z</dcterms:modified>
</cp:coreProperties>
</file>