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4"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188768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0036683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1900806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9463478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654357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65675742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32705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8094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15595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701437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05031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61099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5151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344795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887787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030815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8" name="Picture 7" descr="Logo&#10;&#10;Description automatically generated">
            <a:extLst>
              <a:ext uri="{FF2B5EF4-FFF2-40B4-BE49-F238E27FC236}">
                <a16:creationId xmlns:a16="http://schemas.microsoft.com/office/drawing/2014/main" id="{E9E2F595-906A-60DB-7D68-5964CDF763B5}"/>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687421903"/>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 id="2147483957" r:id="rId13"/>
    <p:sldLayoutId id="2147483958" r:id="rId14"/>
    <p:sldLayoutId id="2147483959" r:id="rId15"/>
    <p:sldLayoutId id="214748396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1631216"/>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	:</a:t>
            </a:r>
            <a:r>
              <a:rPr lang="en-GB" sz="2000" b="1">
                <a:solidFill>
                  <a:schemeClr val="tx1">
                    <a:lumMod val="75000"/>
                    <a:lumOff val="25000"/>
                  </a:schemeClr>
                </a:solidFill>
                <a:latin typeface="Arial" pitchFamily="34" charset="0"/>
                <a:cs typeface="Arial" pitchFamily="34" charset="0"/>
              </a:rPr>
              <a:t> KEERTHIGA S</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116</TotalTime>
  <Words>885</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49</cp:revision>
  <dcterms:created xsi:type="dcterms:W3CDTF">2021-05-26T16:50:10Z</dcterms:created>
  <dcterms:modified xsi:type="dcterms:W3CDTF">2024-04-03T09:58:46Z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