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8288000" cy="10287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10488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0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eg" /><Relationship Id="rId5" Type="http://schemas.openxmlformats.org/officeDocument/2006/relationships/image" Target="../media/image4.png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2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lang="en-US" sz="4800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278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alt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SANDHIYA.M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</a:t>
            </a:r>
            <a:r>
              <a:rPr lang="en-US" alt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312205611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879431" y="6417708"/>
            <a:ext cx="1272826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2" y="8656792"/>
            <a:ext cx="6772386" cy="2088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gdLst/>
            <a:ahLst/>
            <a:cxn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gdLst/>
            <a:ahLst/>
            <a:cxn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gdLst/>
            <a:ahLst/>
            <a:cxn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endParaRPr/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marL="876007" lvl="1" indent="-438003" algn="l">
              <a:lnSpc>
                <a:spcPts val="5808"/>
              </a:lnSpc>
            </a:pPr>
            <a:endParaRPr lang="en-US" sz="4840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gdLst/>
            <a:ahLst/>
            <a:cxn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gdLst/>
            <a:ahLst/>
            <a:cxn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gdLst/>
            <a:ahLst/>
            <a:cxn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gdLst/>
            <a:ahLst/>
            <a:cxn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gdLst/>
            <a:ahLst/>
            <a:cxn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gdLst/>
            <a:ahLst/>
            <a:cxn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20" y="8466879"/>
            <a:ext cx="6546730" cy="2019243"/>
          </a:xfrm>
          <a:prstGeom prst="rect">
            <a:avLst/>
          </a:prstGeom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gdLst/>
            <a:ahLst/>
            <a:cxn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 (1).pptx</dc:title>
  <dc:creator>RMX3660</dc:creator>
  <cp:lastModifiedBy>keerthikeerthana3765@gmail.com</cp:lastModifiedBy>
  <cp:revision>1</cp:revision>
  <dcterms:created xsi:type="dcterms:W3CDTF">2006-08-14T15:00:00Z</dcterms:created>
  <dcterms:modified xsi:type="dcterms:W3CDTF">2024-09-02T03:34:43Z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b448b0af425f4492b71e0354939ba34f</vt:lpwstr>
  </property>
</Properties>
</file>