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8670-58AB-4E7C-F779-0EF285FD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1AFB5-2F55-EC64-B777-964F3994C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677E-963A-42E3-F3AD-5867AB9D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870A-42F9-C916-763B-89E33E53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DC02C-142E-F09D-546A-554A3219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90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CD53-FCFD-5A6D-F2DC-27E19B59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BC189-FBFD-FAC4-84FF-9EBC08144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C9ED-D402-BEA3-99E6-DD5AE5A8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C69E-A764-DFB7-BD67-34D8EEC6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5654-7681-838F-17A6-330C22CF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1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369E1-18C4-1544-5967-C8DD0BED3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B55AB-E32F-E49C-34EB-A700DC1E7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1170-86C5-ED5F-7755-12B755CB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F3A0-429F-D07B-FDAB-F92429D7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1FBB-D57C-7C37-2692-5D532DC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42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C3C1-F1B3-163D-DA04-0FB3DA5E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C8F5-468B-B488-A93A-E49AA2A1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5E86-2C48-4179-85BB-FA82FF7B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BB56A-8AA8-C034-E711-21942D8B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A618-C89D-C33B-0E9E-F0C6E16F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5DE-3724-05C0-9A81-8FED97B1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A8ED-8065-3436-9C2D-110F1405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722B-9E64-FD1D-B1C0-9AFDDE19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F346-3DF0-3C32-E35E-8A234D4D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D829-43D1-760A-AC55-D5276843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C8DE-FE9B-68A0-E089-AC235AD6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679-AB07-0F8A-2E37-4F84D7DD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7E2E-D88E-CF0A-A2ED-1C4E3EFF5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22759-EF14-F3CF-90AA-E024AF3D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618D-1EC5-7602-9C9F-7703F32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8710-1581-07A7-F31C-6C289F94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54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7F94-AEB3-7E18-7EA9-8B490694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C8F35-A9AF-3C06-2854-7F51C9E9A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7D7DB-0E1C-D227-37F6-CF9E28C4D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D66EB-6FE9-F87F-2D36-BA58ACDFC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53D20-EFD5-1AEA-2948-B873D3228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B65C6-2956-E81E-617B-7B93377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F1CDD-74B7-0D41-48F1-8F177345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14F83-FBF1-D73B-7166-E08F64E5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5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9075-678C-1DCF-8A3C-DA1FFDE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C71CD-9B60-5316-4EBD-F5D14F87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44C06-E20F-3AD5-ABF6-6691D760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ECBFD-2B61-6800-779B-6BE63442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9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15138-0D07-ADBF-D2C3-8D4C8078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2BD36-BEDC-8669-A4DF-ACA7F58B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55012-2B31-7C76-43E1-A3A3047D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4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5500-1AF3-5113-631F-EB881D01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9DCB-FC8B-35AA-864A-7D393674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F8F66-7A6F-219F-4236-479FA23BA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ACED8-EAF0-5743-26C8-508C6F82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3E43-2772-A997-EDAA-8982EAAB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8747-5157-645B-0016-D11C4749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881C-2330-6032-FE75-EFA2587B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61C77-5965-6038-D76F-3E761F850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134AE-5043-F6EF-BB01-FB5E147F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C9C5B-6848-5E72-8A36-14941F85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0D29C-81EC-48AC-20BF-A6926E2C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5F4DC-D5AA-6D88-F28E-FD535C7B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9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8060F-EC6B-1C95-E34E-078ADB1B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9A884-5E45-C4A1-862C-8F8AAF47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B53F-7525-A619-6348-B6F7F4E2B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51356-2071-4EC5-B9C3-CDAB404AFB6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319E-9E56-4EA5-F483-F41A884AB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2DEC-921F-AC39-4F58-D6AC48563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1728D-AD1C-43FB-A3B5-1DC1E879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5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9E67F-D964-7247-5974-B050C191F30A}"/>
              </a:ext>
            </a:extLst>
          </p:cNvPr>
          <p:cNvSpPr txBox="1"/>
          <p:nvPr/>
        </p:nvSpPr>
        <p:spPr>
          <a:xfrm>
            <a:off x="4298731" y="489466"/>
            <a:ext cx="359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TASK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65023-2499-284F-FEA3-F5D626DE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028"/>
            <a:ext cx="12192000" cy="1009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FF5C7-CCD3-5884-A622-B491F8A10DFD}"/>
              </a:ext>
            </a:extLst>
          </p:cNvPr>
          <p:cNvSpPr txBox="1"/>
          <p:nvPr/>
        </p:nvSpPr>
        <p:spPr>
          <a:xfrm>
            <a:off x="4298731" y="2617811"/>
            <a:ext cx="359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TASK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36B879-6198-944A-1D1D-50736F185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47" y="3325644"/>
            <a:ext cx="4114735" cy="2087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1B3325-A5FB-D5BA-7182-2FE21AA50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942" y="3175811"/>
            <a:ext cx="4114735" cy="25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4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80402-5D66-B437-C45E-737322742AF4}"/>
              </a:ext>
            </a:extLst>
          </p:cNvPr>
          <p:cNvSpPr txBox="1"/>
          <p:nvPr/>
        </p:nvSpPr>
        <p:spPr>
          <a:xfrm>
            <a:off x="4298731" y="410638"/>
            <a:ext cx="359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TASK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DC67B-782F-913B-3A60-D04A25B2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1092310"/>
            <a:ext cx="7240010" cy="1562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C2702-8575-BCAF-49BD-9E06D8E4073A}"/>
              </a:ext>
            </a:extLst>
          </p:cNvPr>
          <p:cNvSpPr txBox="1"/>
          <p:nvPr/>
        </p:nvSpPr>
        <p:spPr>
          <a:xfrm>
            <a:off x="4298731" y="2874635"/>
            <a:ext cx="359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TASK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E7BC0-93EE-A4AC-C58E-A2101571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96" y="3922073"/>
            <a:ext cx="488700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80402-5D66-B437-C45E-737322742AF4}"/>
              </a:ext>
            </a:extLst>
          </p:cNvPr>
          <p:cNvSpPr txBox="1"/>
          <p:nvPr/>
        </p:nvSpPr>
        <p:spPr>
          <a:xfrm>
            <a:off x="4298731" y="410638"/>
            <a:ext cx="359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TASK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72603F-D012-2AE1-5D88-90B523CD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5" y="1512370"/>
            <a:ext cx="527758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1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Keerthik Vishal</dc:creator>
  <cp:lastModifiedBy>Keerthik Vishal</cp:lastModifiedBy>
  <cp:revision>2</cp:revision>
  <dcterms:created xsi:type="dcterms:W3CDTF">2024-03-27T11:20:12Z</dcterms:created>
  <dcterms:modified xsi:type="dcterms:W3CDTF">2024-03-27T18:26:30Z</dcterms:modified>
</cp:coreProperties>
</file>