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C0845-CD5B-4E07-94DB-6B0166AEE4ED}" v="10" dt="2024-08-29T12:32:09.6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STUDENT NAME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KEERTHIKA P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REGISTER NO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312215023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COMMERCE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COLLEGE        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287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monisha siddhik</cp:lastModifiedBy>
  <cp:revision>19</cp:revision>
  <dcterms:created xsi:type="dcterms:W3CDTF">2024-03-29T15:07:22Z</dcterms:created>
  <dcterms:modified xsi:type="dcterms:W3CDTF">2024-08-29T12:55:39Z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