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67585-8F42-D145-AE09-8F3A3EE3E9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ACD5-383C-F742-BD66-2AC34AD7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ACD5-383C-F742-BD66-2AC34AD7F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8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61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7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6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9DEBC-092F-AF23-64D8-EE4CDBC386EE}"/>
              </a:ext>
            </a:extLst>
          </p:cNvPr>
          <p:cNvSpPr txBox="1"/>
          <p:nvPr/>
        </p:nvSpPr>
        <p:spPr>
          <a:xfrm>
            <a:off x="5181600" y="2519082"/>
            <a:ext cx="13626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2400" dirty="0">
              <a:latin typeface="Abadi Extra Light" panose="020B0204020104020204" pitchFamily="34" charset="0"/>
              <a:ea typeface="ADLaM Display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3648F-DFD3-6197-22D1-80F33B811917}"/>
              </a:ext>
            </a:extLst>
          </p:cNvPr>
          <p:cNvSpPr txBox="1"/>
          <p:nvPr/>
        </p:nvSpPr>
        <p:spPr>
          <a:xfrm>
            <a:off x="4805080" y="1003687"/>
            <a:ext cx="5056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Employee data analysis using excel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B5420-414B-84BA-8AB0-C57B2B037278}"/>
              </a:ext>
            </a:extLst>
          </p:cNvPr>
          <p:cNvSpPr txBox="1"/>
          <p:nvPr/>
        </p:nvSpPr>
        <p:spPr>
          <a:xfrm flipV="1">
            <a:off x="2330824" y="2327126"/>
            <a:ext cx="5701550" cy="110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78809-1BDB-91A2-63D3-BE780BE04E75}"/>
              </a:ext>
            </a:extLst>
          </p:cNvPr>
          <p:cNvSpPr txBox="1"/>
          <p:nvPr/>
        </p:nvSpPr>
        <p:spPr>
          <a:xfrm flipH="1" flipV="1">
            <a:off x="2438398" y="-2079812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FBFDE-8AA0-C95D-7BE1-813F2C8ADA96}"/>
              </a:ext>
            </a:extLst>
          </p:cNvPr>
          <p:cNvSpPr txBox="1"/>
          <p:nvPr/>
        </p:nvSpPr>
        <p:spPr>
          <a:xfrm>
            <a:off x="5172635" y="147917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7FECF-F650-E612-BB1B-3510D3F2FEEB}"/>
              </a:ext>
            </a:extLst>
          </p:cNvPr>
          <p:cNvSpPr txBox="1"/>
          <p:nvPr/>
        </p:nvSpPr>
        <p:spPr>
          <a:xfrm>
            <a:off x="2931457" y="2632885"/>
            <a:ext cx="4607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Name: keerthika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Register no:312214273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Department:Bcom(AF)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College name:ST.thomas college of arts and     science </a:t>
            </a:r>
          </a:p>
        </p:txBody>
      </p:sp>
    </p:spTree>
    <p:extLst>
      <p:ext uri="{BB962C8B-B14F-4D97-AF65-F5344CB8AC3E}">
        <p14:creationId xmlns:p14="http://schemas.microsoft.com/office/powerpoint/2010/main" val="2922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742AC-0CF3-D5AD-560C-C3DB517EE313}"/>
              </a:ext>
            </a:extLst>
          </p:cNvPr>
          <p:cNvSpPr txBox="1"/>
          <p:nvPr/>
        </p:nvSpPr>
        <p:spPr>
          <a:xfrm>
            <a:off x="4724400" y="977152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Employee salary in India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E7994-DB58-9D55-92D1-E593DC2A3DED}"/>
              </a:ext>
            </a:extLst>
          </p:cNvPr>
          <p:cNvSpPr txBox="1"/>
          <p:nvPr/>
        </p:nvSpPr>
        <p:spPr>
          <a:xfrm>
            <a:off x="3729318" y="2519082"/>
            <a:ext cx="4320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320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b="0" i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A salary is a form of fixed compensation given to a person for performing work during a specified period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9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46108-B235-DFFE-4CF1-A434157AEFA9}"/>
              </a:ext>
            </a:extLst>
          </p:cNvPr>
          <p:cNvSpPr txBox="1"/>
          <p:nvPr/>
        </p:nvSpPr>
        <p:spPr>
          <a:xfrm>
            <a:off x="3926541" y="1963270"/>
            <a:ext cx="480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Basic Salary = Gross Salary - (All the allowances + benefits + bonuses, etc.) I.e., Basic Salary = 10,00,000 - (1,00,000 + 1,50,000 + 50,000), which is equal to Rs. 7,00,000 and hence the basic salary of Mr A is Rs. 7,00,000.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EEF54-5CBC-C67E-48EB-847C9148777D}"/>
              </a:ext>
            </a:extLst>
          </p:cNvPr>
          <p:cNvSpPr txBox="1"/>
          <p:nvPr/>
        </p:nvSpPr>
        <p:spPr>
          <a:xfrm>
            <a:off x="3998259" y="1290918"/>
            <a:ext cx="46078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Calculation of salary format </a:t>
            </a:r>
          </a:p>
        </p:txBody>
      </p:sp>
    </p:spTree>
    <p:extLst>
      <p:ext uri="{BB962C8B-B14F-4D97-AF65-F5344CB8AC3E}">
        <p14:creationId xmlns:p14="http://schemas.microsoft.com/office/powerpoint/2010/main" val="393152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B4B527-A1DF-3BF0-C5DF-B3119AA3FD19}"/>
              </a:ext>
            </a:extLst>
          </p:cNvPr>
          <p:cNvSpPr/>
          <p:nvPr/>
        </p:nvSpPr>
        <p:spPr>
          <a:xfrm>
            <a:off x="1810872" y="770965"/>
            <a:ext cx="9072282" cy="496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17F71-4D1F-5972-F39B-1DCD698B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2" y="770966"/>
            <a:ext cx="9072282" cy="49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8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B11B2-212D-C4B5-941C-AF9E5442B787}"/>
              </a:ext>
            </a:extLst>
          </p:cNvPr>
          <p:cNvSpPr txBox="1"/>
          <p:nvPr/>
        </p:nvSpPr>
        <p:spPr>
          <a:xfrm>
            <a:off x="2178422" y="1828799"/>
            <a:ext cx="339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7F417-42A5-1904-755A-17BD825AFC67}"/>
              </a:ext>
            </a:extLst>
          </p:cNvPr>
          <p:cNvSpPr txBox="1"/>
          <p:nvPr/>
        </p:nvSpPr>
        <p:spPr>
          <a:xfrm>
            <a:off x="932330" y="2752130"/>
            <a:ext cx="10650070" cy="303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5A9099-80CB-13A3-A7E7-0951427A3D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9585" y="2752129"/>
            <a:ext cx="10363826" cy="3424107"/>
          </a:xfrm>
        </p:spPr>
        <p:txBody>
          <a:bodyPr>
            <a:normAutofit/>
          </a:bodyPr>
          <a:lstStyle/>
          <a:p>
            <a:r>
              <a:rPr lang="en-US" sz="5400" b="0" i="0">
                <a:solidFill>
                  <a:schemeClr val="accent4"/>
                </a:solidFill>
                <a:effectLst/>
                <a:latin typeface="Google Sans"/>
              </a:rPr>
              <a:t>Understanding salary structures empowers organizations to manage compensation effectively</a:t>
            </a:r>
            <a:endParaRPr lang="en-US" sz="54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B33A2-9CB6-147E-4168-C3CC7BF0A8A6}"/>
              </a:ext>
            </a:extLst>
          </p:cNvPr>
          <p:cNvSpPr txBox="1"/>
          <p:nvPr/>
        </p:nvSpPr>
        <p:spPr>
          <a:xfrm>
            <a:off x="517263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33046-B1E1-C307-0097-95CEF4922EF7}"/>
              </a:ext>
            </a:extLst>
          </p:cNvPr>
          <p:cNvSpPr txBox="1"/>
          <p:nvPr/>
        </p:nvSpPr>
        <p:spPr>
          <a:xfrm>
            <a:off x="5172635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78C6-0F26-44C7-062E-3B9E3B1A9889}"/>
              </a:ext>
            </a:extLst>
          </p:cNvPr>
          <p:cNvSpPr txBox="1"/>
          <p:nvPr/>
        </p:nvSpPr>
        <p:spPr>
          <a:xfrm>
            <a:off x="5172635" y="25190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AA898-BEF4-D389-13E5-56DADFD66D83}"/>
              </a:ext>
            </a:extLst>
          </p:cNvPr>
          <p:cNvSpPr txBox="1"/>
          <p:nvPr/>
        </p:nvSpPr>
        <p:spPr>
          <a:xfrm>
            <a:off x="5172635" y="25190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E788-8EFE-4351-2AEE-9238E9B402B1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BE6D-F198-69CF-9920-6D80AB2E8422}"/>
              </a:ext>
            </a:extLst>
          </p:cNvPr>
          <p:cNvSpPr txBox="1"/>
          <p:nvPr/>
        </p:nvSpPr>
        <p:spPr>
          <a:xfrm>
            <a:off x="4796117" y="1859340"/>
            <a:ext cx="291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4"/>
                </a:solidFill>
              </a:rPr>
              <a:t>Project title </a:t>
            </a:r>
          </a:p>
          <a:p>
            <a:pPr algn="l"/>
            <a:r>
              <a:rPr lang="en-US" sz="3200" dirty="0">
                <a:solidFill>
                  <a:schemeClr val="accent4"/>
                </a:solidFill>
              </a:rPr>
              <a:t>Employee salary using excel </a:t>
            </a:r>
          </a:p>
        </p:txBody>
      </p:sp>
    </p:spTree>
    <p:extLst>
      <p:ext uri="{BB962C8B-B14F-4D97-AF65-F5344CB8AC3E}">
        <p14:creationId xmlns:p14="http://schemas.microsoft.com/office/powerpoint/2010/main" val="23416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728AA1-1427-8DA3-F1DA-D9D023AB4BD6}"/>
              </a:ext>
            </a:extLst>
          </p:cNvPr>
          <p:cNvSpPr txBox="1"/>
          <p:nvPr/>
        </p:nvSpPr>
        <p:spPr>
          <a:xfrm rot="19696804" flipV="1">
            <a:off x="1541114" y="3719463"/>
            <a:ext cx="65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E642C-9B01-4ED8-4C86-F1CBE9501A67}"/>
              </a:ext>
            </a:extLst>
          </p:cNvPr>
          <p:cNvSpPr txBox="1"/>
          <p:nvPr/>
        </p:nvSpPr>
        <p:spPr>
          <a:xfrm>
            <a:off x="1281953" y="11519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8888-0E83-793F-E5B1-4657C86A26E5}"/>
              </a:ext>
            </a:extLst>
          </p:cNvPr>
          <p:cNvSpPr txBox="1"/>
          <p:nvPr/>
        </p:nvSpPr>
        <p:spPr>
          <a:xfrm>
            <a:off x="5172635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D1545-E0E5-6E98-A235-9102367A7730}"/>
              </a:ext>
            </a:extLst>
          </p:cNvPr>
          <p:cNvSpPr txBox="1"/>
          <p:nvPr/>
        </p:nvSpPr>
        <p:spPr>
          <a:xfrm>
            <a:off x="5172635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434E2-AB1D-CB74-C2BC-F6D7D2912BBE}"/>
              </a:ext>
            </a:extLst>
          </p:cNvPr>
          <p:cNvSpPr txBox="1"/>
          <p:nvPr/>
        </p:nvSpPr>
        <p:spPr>
          <a:xfrm>
            <a:off x="5172635" y="25190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AF696-EAEA-31A8-191E-1769A5BC2BE8}"/>
              </a:ext>
            </a:extLst>
          </p:cNvPr>
          <p:cNvSpPr txBox="1"/>
          <p:nvPr/>
        </p:nvSpPr>
        <p:spPr>
          <a:xfrm>
            <a:off x="5172635" y="25190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9F0D0-18AF-0503-25A9-591CCF8255EC}"/>
              </a:ext>
            </a:extLst>
          </p:cNvPr>
          <p:cNvSpPr txBox="1"/>
          <p:nvPr/>
        </p:nvSpPr>
        <p:spPr>
          <a:xfrm>
            <a:off x="1653987" y="912185"/>
            <a:ext cx="41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44C74-3CAE-B9E9-7E66-3379336A4EE2}"/>
              </a:ext>
            </a:extLst>
          </p:cNvPr>
          <p:cNvSpPr txBox="1"/>
          <p:nvPr/>
        </p:nvSpPr>
        <p:spPr>
          <a:xfrm>
            <a:off x="2277035" y="334557"/>
            <a:ext cx="8260978" cy="45243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Agenda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Problem statement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Project over view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Who are the end user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Our solution and it’s value of proportion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Date set description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Modeling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Result </a:t>
            </a:r>
          </a:p>
          <a:p>
            <a:pPr algn="l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89CA-B936-BB27-295A-861E06FADFAF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BDA0-4CAB-78AB-E792-4C769DCC9919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5D0F5-DA9A-35B9-D03A-41F6DFCF3CF5}"/>
              </a:ext>
            </a:extLst>
          </p:cNvPr>
          <p:cNvSpPr txBox="1"/>
          <p:nvPr/>
        </p:nvSpPr>
        <p:spPr>
          <a:xfrm>
            <a:off x="1933941" y="334557"/>
            <a:ext cx="798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5D859-C961-F104-E078-F263AA4FC3CD}"/>
              </a:ext>
            </a:extLst>
          </p:cNvPr>
          <p:cNvSpPr txBox="1"/>
          <p:nvPr/>
        </p:nvSpPr>
        <p:spPr>
          <a:xfrm>
            <a:off x="5316069" y="448235"/>
            <a:ext cx="3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DF50E-AC10-1808-2ABE-2E86BD892031}"/>
              </a:ext>
            </a:extLst>
          </p:cNvPr>
          <p:cNvSpPr txBox="1"/>
          <p:nvPr/>
        </p:nvSpPr>
        <p:spPr>
          <a:xfrm>
            <a:off x="824753" y="1255059"/>
            <a:ext cx="11689976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5400" dirty="0"/>
              <a:t>Problem statement </a:t>
            </a:r>
          </a:p>
          <a:p>
            <a:pPr algn="l"/>
            <a:endParaRPr lang="en-US" sz="5400" dirty="0"/>
          </a:p>
          <a:p>
            <a:pPr algn="l"/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3C89A-2282-103B-D6E8-259BFB2C3CE4}"/>
              </a:ext>
            </a:extLst>
          </p:cNvPr>
          <p:cNvSpPr txBox="1"/>
          <p:nvPr/>
        </p:nvSpPr>
        <p:spPr>
          <a:xfrm>
            <a:off x="3043518" y="2828835"/>
            <a:ext cx="61049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problem statement is a clear and concise description of the problem or issue a team aims to address in a project. A problem statement identifies a problem's current state, desired future state, and the gaps that lie between the two.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3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38FD6-F29A-6712-3B34-F021610CD39B}"/>
              </a:ext>
            </a:extLst>
          </p:cNvPr>
          <p:cNvSpPr txBox="1"/>
          <p:nvPr/>
        </p:nvSpPr>
        <p:spPr>
          <a:xfrm>
            <a:off x="3464858" y="1030320"/>
            <a:ext cx="52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/>
              <a:t>Project over view 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740F1-7FDB-068D-D7B5-2E548A118C74}"/>
              </a:ext>
            </a:extLst>
          </p:cNvPr>
          <p:cNvSpPr txBox="1"/>
          <p:nvPr/>
        </p:nvSpPr>
        <p:spPr>
          <a:xfrm rot="10800000" flipH="1" flipV="1">
            <a:off x="2537007" y="2644170"/>
            <a:ext cx="7494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 a detailed description of a project’s goals and objectives, the steps to achieve these goals, and the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24104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ABF5-0E4E-6903-E17A-F129D891BCD2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55060-FAF8-BA0C-11B7-86D491794F1C}"/>
              </a:ext>
            </a:extLst>
          </p:cNvPr>
          <p:cNvSpPr txBox="1"/>
          <p:nvPr/>
        </p:nvSpPr>
        <p:spPr>
          <a:xfrm>
            <a:off x="5173450" y="251663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6E790-8D74-F480-B962-952F865723A3}"/>
              </a:ext>
            </a:extLst>
          </p:cNvPr>
          <p:cNvSpPr txBox="1"/>
          <p:nvPr/>
        </p:nvSpPr>
        <p:spPr>
          <a:xfrm>
            <a:off x="708211" y="2514192"/>
            <a:ext cx="892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002060"/>
                </a:solidFill>
                <a:effectLst/>
                <a:latin typeface="Google Sans"/>
              </a:rPr>
              <a:t>The term end user typically is the people your products or services are designed for. They are often your customers, defined as people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0D263-876E-21A4-4562-BB990465BF74}"/>
              </a:ext>
            </a:extLst>
          </p:cNvPr>
          <p:cNvSpPr txBox="1"/>
          <p:nvPr/>
        </p:nvSpPr>
        <p:spPr>
          <a:xfrm>
            <a:off x="1147483" y="1165412"/>
            <a:ext cx="765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bg2"/>
                </a:solidFill>
              </a:rPr>
              <a:t>who are the end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B2155-656A-FE6A-D837-80D2ACE5E9B7}"/>
              </a:ext>
            </a:extLst>
          </p:cNvPr>
          <p:cNvSpPr txBox="1"/>
          <p:nvPr/>
        </p:nvSpPr>
        <p:spPr>
          <a:xfrm>
            <a:off x="6598023" y="34383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92522-FAEC-5CD5-71AF-5F36179D394C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00D72-A612-758C-3DD5-8F79713FBE70}"/>
              </a:ext>
            </a:extLst>
          </p:cNvPr>
          <p:cNvSpPr txBox="1"/>
          <p:nvPr/>
        </p:nvSpPr>
        <p:spPr>
          <a:xfrm>
            <a:off x="2277034" y="2943910"/>
            <a:ext cx="6920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A value proposition is a short statement that communicates why buyers should choose your products or 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4F783-645A-C8CB-96E1-29FD91BF7F1E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25552-0FB6-6C3C-D073-8A87D6C4D424}"/>
              </a:ext>
            </a:extLst>
          </p:cNvPr>
          <p:cNvSpPr txBox="1"/>
          <p:nvPr/>
        </p:nvSpPr>
        <p:spPr>
          <a:xfrm>
            <a:off x="1389529" y="2177498"/>
            <a:ext cx="842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Our value of solution and it’s proportion</a:t>
            </a:r>
          </a:p>
        </p:txBody>
      </p:sp>
    </p:spTree>
    <p:extLst>
      <p:ext uri="{BB962C8B-B14F-4D97-AF65-F5344CB8AC3E}">
        <p14:creationId xmlns:p14="http://schemas.microsoft.com/office/powerpoint/2010/main" val="30562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443C84-AE39-8BBF-1073-97687B79F92E}"/>
              </a:ext>
            </a:extLst>
          </p:cNvPr>
          <p:cNvSpPr txBox="1"/>
          <p:nvPr/>
        </p:nvSpPr>
        <p:spPr>
          <a:xfrm>
            <a:off x="4589929" y="519953"/>
            <a:ext cx="365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Data set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8365B-2380-2234-646B-AF81C5B45CF9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8005A-F079-654C-4D1D-06A8C28DA0FC}"/>
              </a:ext>
            </a:extLst>
          </p:cNvPr>
          <p:cNvSpPr txBox="1"/>
          <p:nvPr/>
        </p:nvSpPr>
        <p:spPr>
          <a:xfrm>
            <a:off x="1819834" y="2505670"/>
            <a:ext cx="9628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2060"/>
                </a:solidFill>
                <a:effectLst/>
                <a:latin typeface="Google Sans"/>
              </a:rPr>
              <a:t>A data set (or dataset) is a collection of data. In the case of tabular data, a data set corresponds to one or more database tables, where every column of a table represents a particular variable, and each row corresponds to a given record of the data set in question.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3664C-C4AA-020B-13EF-D47BDA9306A2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F60FE-2B20-C520-6796-716C5CB69940}"/>
              </a:ext>
            </a:extLst>
          </p:cNvPr>
          <p:cNvSpPr txBox="1"/>
          <p:nvPr/>
        </p:nvSpPr>
        <p:spPr>
          <a:xfrm flipV="1">
            <a:off x="7763435" y="4347881"/>
            <a:ext cx="5889811" cy="182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A4BC9-3D1A-264C-C56A-E77C94F7CED4}"/>
              </a:ext>
            </a:extLst>
          </p:cNvPr>
          <p:cNvSpPr/>
          <p:nvPr/>
        </p:nvSpPr>
        <p:spPr>
          <a:xfrm>
            <a:off x="8086166" y="3926542"/>
            <a:ext cx="2976282" cy="2250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294AA-9003-0191-89FC-9E4478F1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85" y="3897404"/>
            <a:ext cx="4159621" cy="27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2A25F-DC20-8804-9915-A4F62DB12936}"/>
              </a:ext>
            </a:extLst>
          </p:cNvPr>
          <p:cNvSpPr txBox="1"/>
          <p:nvPr/>
        </p:nvSpPr>
        <p:spPr>
          <a:xfrm>
            <a:off x="4823011" y="1380565"/>
            <a:ext cx="21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Modeling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5D28-CD95-04FE-0D8C-1F10FB0BB76D}"/>
              </a:ext>
            </a:extLst>
          </p:cNvPr>
          <p:cNvSpPr txBox="1"/>
          <p:nvPr/>
        </p:nvSpPr>
        <p:spPr>
          <a:xfrm flipH="1" flipV="1">
            <a:off x="4733365" y="1380564"/>
            <a:ext cx="1649506" cy="113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E5BC7-6683-6107-E67D-6C1DF92DF08D}"/>
              </a:ext>
            </a:extLst>
          </p:cNvPr>
          <p:cNvSpPr txBox="1"/>
          <p:nvPr/>
        </p:nvSpPr>
        <p:spPr>
          <a:xfrm>
            <a:off x="2953869" y="2514600"/>
            <a:ext cx="5844989" cy="250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EE7862-C09B-7595-4453-F8A60F673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2737"/>
              </p:ext>
            </p:extLst>
          </p:nvPr>
        </p:nvGraphicFramePr>
        <p:xfrm>
          <a:off x="4566379" y="2031754"/>
          <a:ext cx="2755912" cy="4826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956">
                  <a:extLst>
                    <a:ext uri="{9D8B030D-6E8A-4147-A177-3AD203B41FA5}">
                      <a16:colId xmlns:a16="http://schemas.microsoft.com/office/drawing/2014/main" val="262481640"/>
                    </a:ext>
                  </a:extLst>
                </a:gridCol>
                <a:gridCol w="1377956">
                  <a:extLst>
                    <a:ext uri="{9D8B030D-6E8A-4147-A177-3AD203B41FA5}">
                      <a16:colId xmlns:a16="http://schemas.microsoft.com/office/drawing/2014/main" val="1730067491"/>
                    </a:ext>
                  </a:extLst>
                </a:gridCol>
              </a:tblGrid>
              <a:tr h="1184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Job Position</a:t>
                      </a:r>
                      <a:endParaRPr lang="en-US" sz="1000" b="0">
                        <a:effectLst/>
                      </a:endParaRPr>
                    </a:p>
                  </a:txBody>
                  <a:tcPr marL="52865" marR="46991" marT="26433" marB="35243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effectLst/>
                        </a:rPr>
                        <a:t>Average Salary Package (Per Project)</a:t>
                      </a:r>
                      <a:endParaRPr lang="en-US" sz="1000" b="0">
                        <a:effectLst/>
                      </a:endParaRPr>
                    </a:p>
                  </a:txBody>
                  <a:tcPr marL="46991" marR="46991" marT="26433" marB="35243"/>
                </a:tc>
                <a:extLst>
                  <a:ext uri="{0D108BD9-81ED-4DB2-BD59-A6C34878D82A}">
                    <a16:rowId xmlns:a16="http://schemas.microsoft.com/office/drawing/2014/main" val="1902555510"/>
                  </a:ext>
                </a:extLst>
              </a:tr>
              <a:tr h="9103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Parts Models</a:t>
                      </a:r>
                    </a:p>
                  </a:txBody>
                  <a:tcPr marL="52865" marR="46991" marT="35243" marB="35243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effectLst/>
                        </a:rPr>
                        <a:t>INR 25,000 to 45,000 per project</a:t>
                      </a:r>
                    </a:p>
                  </a:txBody>
                  <a:tcPr marL="46991" marR="46991" marT="35243" marB="35243"/>
                </a:tc>
                <a:extLst>
                  <a:ext uri="{0D108BD9-81ED-4DB2-BD59-A6C34878D82A}">
                    <a16:rowId xmlns:a16="http://schemas.microsoft.com/office/drawing/2014/main" val="3207008409"/>
                  </a:ext>
                </a:extLst>
              </a:tr>
              <a:tr h="9103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Fit Models</a:t>
                      </a:r>
                    </a:p>
                  </a:txBody>
                  <a:tcPr marL="52865" marR="46991" marT="35243" marB="35243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effectLst/>
                        </a:rPr>
                        <a:t>INR 1 lakhs to 2 lakhs per project</a:t>
                      </a:r>
                    </a:p>
                  </a:txBody>
                  <a:tcPr marL="46991" marR="46991" marT="35243" marB="35243"/>
                </a:tc>
                <a:extLst>
                  <a:ext uri="{0D108BD9-81ED-4DB2-BD59-A6C34878D82A}">
                    <a16:rowId xmlns:a16="http://schemas.microsoft.com/office/drawing/2014/main" val="3301796039"/>
                  </a:ext>
                </a:extLst>
              </a:tr>
              <a:tr h="9103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Promotional Models</a:t>
                      </a:r>
                    </a:p>
                  </a:txBody>
                  <a:tcPr marL="52865" marR="46991" marT="35243" marB="35243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effectLst/>
                        </a:rPr>
                        <a:t>INR 30,000 to 90,000 per project</a:t>
                      </a:r>
                    </a:p>
                  </a:txBody>
                  <a:tcPr marL="46991" marR="46991" marT="35243" marB="35243"/>
                </a:tc>
                <a:extLst>
                  <a:ext uri="{0D108BD9-81ED-4DB2-BD59-A6C34878D82A}">
                    <a16:rowId xmlns:a16="http://schemas.microsoft.com/office/drawing/2014/main" val="287216476"/>
                  </a:ext>
                </a:extLst>
              </a:tr>
              <a:tr h="9103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Glamour Models</a:t>
                      </a:r>
                    </a:p>
                  </a:txBody>
                  <a:tcPr marL="52865" marR="46991" marT="35243" marB="35243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dirty="0">
                          <a:effectLst/>
                        </a:rPr>
                        <a:t>INR 60,000 to 80,000 per project</a:t>
                      </a:r>
                    </a:p>
                  </a:txBody>
                  <a:tcPr marL="46991" marR="46991" marT="35243" marB="35243"/>
                </a:tc>
                <a:extLst>
                  <a:ext uri="{0D108BD9-81ED-4DB2-BD59-A6C34878D82A}">
                    <a16:rowId xmlns:a16="http://schemas.microsoft.com/office/drawing/2014/main" val="1556730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A3A379-4333-7138-3BDB-0D889F06C105}"/>
              </a:ext>
            </a:extLst>
          </p:cNvPr>
          <p:cNvSpPr txBox="1"/>
          <p:nvPr/>
        </p:nvSpPr>
        <p:spPr>
          <a:xfrm>
            <a:off x="1945708" y="7821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99C9F-2F23-1833-CF2D-E0019B3E85A9}"/>
              </a:ext>
            </a:extLst>
          </p:cNvPr>
          <p:cNvSpPr txBox="1"/>
          <p:nvPr/>
        </p:nvSpPr>
        <p:spPr>
          <a:xfrm>
            <a:off x="4823011" y="8868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86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nethramithra78@gmail.com</dc:creator>
  <cp:lastModifiedBy>nethramithra78@gmail.com</cp:lastModifiedBy>
  <cp:revision>18</cp:revision>
  <dcterms:created xsi:type="dcterms:W3CDTF">2024-09-02T17:02:59Z</dcterms:created>
  <dcterms:modified xsi:type="dcterms:W3CDTF">2024-09-03T11:43:05Z</dcterms:modified>
</cp:coreProperties>
</file>