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10" name=""/>
          <p:cNvSpPr txBox="1"/>
          <p:nvPr/>
        </p:nvSpPr>
        <p:spPr>
          <a:xfrm>
            <a:off x="1610575" y="3219450"/>
            <a:ext cx="8305463" cy="1767839"/>
          </a:xfrm>
          <a:prstGeom prst="rect"/>
        </p:spPr>
        <p:txBody>
          <a:bodyPr rtlCol="0" wrap="square">
            <a:spAutoFit/>
          </a:bodyPr>
          <a:p>
            <a:r>
              <a:rPr altLang="en-IN" sz="2800" lang="en-US">
                <a:solidFill>
                  <a:srgbClr val="000000"/>
                </a:solidFill>
              </a:rPr>
              <a:t>STUDENT</a:t>
            </a:r>
            <a:r>
              <a:rPr altLang="en-IN" sz="2800" lang="en-US">
                <a:solidFill>
                  <a:srgbClr val="000000"/>
                </a:solidFill>
              </a:rPr>
              <a:t> </a:t>
            </a:r>
            <a:r>
              <a:rPr altLang="en-IN" sz="2800" lang="en-US">
                <a:solidFill>
                  <a:srgbClr val="000000"/>
                </a:solidFill>
              </a:rPr>
              <a:t>N</a:t>
            </a:r>
            <a:r>
              <a:rPr altLang="en-IN" sz="2800" lang="en-US">
                <a:solidFill>
                  <a:srgbClr val="000000"/>
                </a:solidFill>
              </a:rPr>
              <a:t>A</a:t>
            </a:r>
            <a:r>
              <a:rPr altLang="en-IN" sz="2800" lang="en-US">
                <a:solidFill>
                  <a:srgbClr val="000000"/>
                </a:solidFill>
              </a:rPr>
              <a:t>M</a:t>
            </a:r>
            <a:r>
              <a:rPr altLang="en-IN" sz="2800" lang="en-US">
                <a:solidFill>
                  <a:srgbClr val="000000"/>
                </a:solidFill>
              </a:rPr>
              <a:t>E</a:t>
            </a:r>
            <a:r>
              <a:rPr altLang="en-IN" sz="2800" lang="en-US">
                <a:solidFill>
                  <a:srgbClr val="000000"/>
                </a:solidFill>
              </a:rPr>
              <a:t> </a:t>
            </a:r>
            <a:r>
              <a:rPr altLang="en-IN" sz="2800" lang="en-US">
                <a:solidFill>
                  <a:srgbClr val="000000"/>
                </a:solidFill>
              </a:rPr>
              <a:t>:</a:t>
            </a:r>
            <a:r>
              <a:rPr altLang="en-IN" sz="2800" lang="en-US">
                <a:solidFill>
                  <a:srgbClr val="000000"/>
                </a:solidFill>
              </a:rPr>
              <a:t> </a:t>
            </a:r>
            <a:r>
              <a:rPr altLang="en-IN" sz="2800" lang="en-US">
                <a:solidFill>
                  <a:srgbClr val="000000"/>
                </a:solidFill>
              </a:rPr>
              <a:t>K.KEERTHIKA</a:t>
            </a:r>
            <a:r>
              <a:rPr altLang="en-IN" sz="2800" lang="en-US">
                <a:solidFill>
                  <a:srgbClr val="000000"/>
                </a:solidFill>
              </a:rPr>
              <a:t> </a:t>
            </a:r>
            <a:endParaRPr sz="2800" lang="en-IN">
              <a:solidFill>
                <a:srgbClr val="000000"/>
              </a:solidFill>
            </a:endParaRPr>
          </a:p>
          <a:p>
            <a:r>
              <a:rPr altLang="en-IN" sz="2800" lang="en-US">
                <a:solidFill>
                  <a:srgbClr val="000000"/>
                </a:solidFill>
              </a:rPr>
              <a:t>R</a:t>
            </a:r>
            <a:r>
              <a:rPr altLang="en-IN" sz="2800" lang="en-US">
                <a:solidFill>
                  <a:srgbClr val="000000"/>
                </a:solidFill>
              </a:rPr>
              <a:t>E</a:t>
            </a:r>
            <a:r>
              <a:rPr altLang="en-IN" sz="2800" lang="en-US">
                <a:solidFill>
                  <a:srgbClr val="000000"/>
                </a:solidFill>
              </a:rPr>
              <a:t>G</a:t>
            </a:r>
            <a:r>
              <a:rPr altLang="en-IN" sz="2800" lang="en-US">
                <a:solidFill>
                  <a:srgbClr val="000000"/>
                </a:solidFill>
              </a:rPr>
              <a:t>ISTER</a:t>
            </a:r>
            <a:r>
              <a:rPr altLang="en-IN" sz="2800" lang="en-US">
                <a:solidFill>
                  <a:srgbClr val="000000"/>
                </a:solidFill>
              </a:rPr>
              <a:t> </a:t>
            </a:r>
            <a:r>
              <a:rPr altLang="en-IN" sz="2800" lang="en-US">
                <a:solidFill>
                  <a:srgbClr val="000000"/>
                </a:solidFill>
              </a:rPr>
              <a:t>NO</a:t>
            </a:r>
            <a:r>
              <a:rPr altLang="en-IN" sz="2800" lang="en-US">
                <a:solidFill>
                  <a:srgbClr val="000000"/>
                </a:solidFill>
              </a:rPr>
              <a:t>:</a:t>
            </a:r>
            <a:r>
              <a:rPr altLang="en-IN" sz="2800" lang="en-US">
                <a:solidFill>
                  <a:srgbClr val="000000"/>
                </a:solidFill>
              </a:rPr>
              <a:t> </a:t>
            </a:r>
            <a:r>
              <a:rPr altLang="en-IN" sz="2800" lang="en-US">
                <a:solidFill>
                  <a:srgbClr val="000000"/>
                </a:solidFill>
              </a:rPr>
              <a:t>3</a:t>
            </a:r>
            <a:r>
              <a:rPr altLang="en-IN" sz="2800" lang="en-US">
                <a:solidFill>
                  <a:srgbClr val="000000"/>
                </a:solidFill>
              </a:rPr>
              <a:t>1</a:t>
            </a:r>
            <a:r>
              <a:rPr altLang="en-IN" sz="2800" lang="en-US">
                <a:solidFill>
                  <a:srgbClr val="000000"/>
                </a:solidFill>
              </a:rPr>
              <a:t>2</a:t>
            </a:r>
            <a:r>
              <a:rPr altLang="en-IN" sz="2800" lang="en-US">
                <a:solidFill>
                  <a:srgbClr val="000000"/>
                </a:solidFill>
              </a:rPr>
              <a:t>2</a:t>
            </a:r>
            <a:r>
              <a:rPr altLang="en-IN" sz="2800" lang="en-US">
                <a:solidFill>
                  <a:srgbClr val="000000"/>
                </a:solidFill>
              </a:rPr>
              <a:t>0</a:t>
            </a:r>
            <a:r>
              <a:rPr altLang="en-IN" sz="2800" lang="en-US">
                <a:solidFill>
                  <a:srgbClr val="000000"/>
                </a:solidFill>
              </a:rPr>
              <a:t>5</a:t>
            </a:r>
            <a:r>
              <a:rPr altLang="en-IN" sz="2800" lang="en-US">
                <a:solidFill>
                  <a:srgbClr val="000000"/>
                </a:solidFill>
              </a:rPr>
              <a:t>9</a:t>
            </a:r>
            <a:r>
              <a:rPr altLang="en-IN" sz="2800" lang="en-US">
                <a:solidFill>
                  <a:srgbClr val="000000"/>
                </a:solidFill>
              </a:rPr>
              <a:t>0</a:t>
            </a:r>
            <a:r>
              <a:rPr altLang="en-IN" sz="2800" lang="en-US">
                <a:solidFill>
                  <a:srgbClr val="000000"/>
                </a:solidFill>
              </a:rPr>
              <a:t>0</a:t>
            </a:r>
            <a:endParaRPr sz="2800" lang="en-IN">
              <a:solidFill>
                <a:srgbClr val="000000"/>
              </a:solidFill>
            </a:endParaRPr>
          </a:p>
          <a:p>
            <a:r>
              <a:rPr altLang="en-IN" sz="2800" lang="en-US">
                <a:solidFill>
                  <a:srgbClr val="000000"/>
                </a:solidFill>
              </a:rPr>
              <a:t>C</a:t>
            </a:r>
            <a:r>
              <a:rPr altLang="en-IN" sz="2800" lang="en-US">
                <a:solidFill>
                  <a:srgbClr val="000000"/>
                </a:solidFill>
              </a:rPr>
              <a:t>O</a:t>
            </a:r>
            <a:r>
              <a:rPr altLang="en-IN" sz="2800" lang="en-US">
                <a:solidFill>
                  <a:srgbClr val="000000"/>
                </a:solidFill>
              </a:rPr>
              <a:t>L</a:t>
            </a:r>
            <a:r>
              <a:rPr altLang="en-IN" sz="2800" lang="en-US">
                <a:solidFill>
                  <a:srgbClr val="000000"/>
                </a:solidFill>
              </a:rPr>
              <a:t>L</a:t>
            </a:r>
            <a:r>
              <a:rPr altLang="en-IN" sz="2800" lang="en-US">
                <a:solidFill>
                  <a:srgbClr val="000000"/>
                </a:solidFill>
              </a:rPr>
              <a:t>E</a:t>
            </a:r>
            <a:r>
              <a:rPr altLang="en-IN" sz="2800" lang="en-US">
                <a:solidFill>
                  <a:srgbClr val="000000"/>
                </a:solidFill>
              </a:rPr>
              <a:t>G</a:t>
            </a:r>
            <a:r>
              <a:rPr altLang="en-IN" sz="2800" lang="en-US">
                <a:solidFill>
                  <a:srgbClr val="000000"/>
                </a:solidFill>
              </a:rPr>
              <a:t>E</a:t>
            </a:r>
            <a:r>
              <a:rPr altLang="en-IN" sz="2800" lang="en-US">
                <a:solidFill>
                  <a:srgbClr val="000000"/>
                </a:solidFill>
              </a:rPr>
              <a:t>:</a:t>
            </a:r>
            <a:r>
              <a:rPr altLang="en-IN" sz="2800" lang="en-US">
                <a:solidFill>
                  <a:srgbClr val="000000"/>
                </a:solidFill>
              </a:rPr>
              <a:t> </a:t>
            </a:r>
            <a:r>
              <a:rPr altLang="en-IN" sz="2800" lang="en-US">
                <a:solidFill>
                  <a:srgbClr val="000000"/>
                </a:solidFill>
              </a:rPr>
              <a:t>VIDHYA</a:t>
            </a:r>
            <a:r>
              <a:rPr altLang="en-IN" sz="2800" lang="en-US">
                <a:solidFill>
                  <a:srgbClr val="000000"/>
                </a:solidFill>
              </a:rPr>
              <a:t> </a:t>
            </a:r>
            <a:r>
              <a:rPr altLang="en-IN" sz="2800" lang="en-US">
                <a:solidFill>
                  <a:srgbClr val="000000"/>
                </a:solidFill>
              </a:rPr>
              <a:t>SAGAR</a:t>
            </a:r>
            <a:r>
              <a:rPr altLang="en-IN" sz="2800" lang="en-US">
                <a:solidFill>
                  <a:srgbClr val="000000"/>
                </a:solidFill>
              </a:rPr>
              <a:t> </a:t>
            </a:r>
            <a:r>
              <a:rPr altLang="en-IN" sz="2800" lang="en-US">
                <a:solidFill>
                  <a:srgbClr val="000000"/>
                </a:solidFill>
              </a:rPr>
              <a:t>WOMEN'S</a:t>
            </a:r>
            <a:r>
              <a:rPr altLang="en-IN" sz="2800" lang="en-US">
                <a:solidFill>
                  <a:srgbClr val="000000"/>
                </a:solidFill>
              </a:rPr>
              <a:t> </a:t>
            </a:r>
            <a:r>
              <a:rPr altLang="en-IN" sz="2800" lang="en-US">
                <a:solidFill>
                  <a:srgbClr val="000000"/>
                </a:solidFill>
              </a:rPr>
              <a:t>COLLEGE</a:t>
            </a:r>
            <a:r>
              <a:rPr altLang="en-IN" sz="2800" lang="en-US">
                <a:solidFill>
                  <a:srgbClr val="000000"/>
                </a:solidFill>
              </a:rPr>
              <a:t> </a:t>
            </a:r>
            <a:endParaRPr sz="2800" lang="en-IN">
              <a:solidFill>
                <a:srgbClr val="000000"/>
              </a:solidFill>
            </a:endParaRPr>
          </a:p>
          <a:p>
            <a:r>
              <a:rPr altLang="en-IN" sz="2800" lang="en-US">
                <a:solidFill>
                  <a:srgbClr val="000000"/>
                </a:solidFill>
              </a:rPr>
              <a:t>D</a:t>
            </a:r>
            <a:r>
              <a:rPr altLang="en-IN" sz="2800" lang="en-US">
                <a:solidFill>
                  <a:srgbClr val="000000"/>
                </a:solidFill>
              </a:rPr>
              <a:t>E</a:t>
            </a:r>
            <a:r>
              <a:rPr altLang="en-IN" sz="2800" lang="en-US">
                <a:solidFill>
                  <a:srgbClr val="000000"/>
                </a:solidFill>
              </a:rPr>
              <a:t>P</a:t>
            </a:r>
            <a:r>
              <a:rPr altLang="en-IN" sz="2800" lang="en-US">
                <a:solidFill>
                  <a:srgbClr val="000000"/>
                </a:solidFill>
              </a:rPr>
              <a:t>A</a:t>
            </a:r>
            <a:r>
              <a:rPr altLang="en-IN" sz="2800" lang="en-US">
                <a:solidFill>
                  <a:srgbClr val="000000"/>
                </a:solidFill>
              </a:rPr>
              <a:t>R</a:t>
            </a:r>
            <a:r>
              <a:rPr altLang="en-IN" sz="2800" lang="en-US">
                <a:solidFill>
                  <a:srgbClr val="000000"/>
                </a:solidFill>
              </a:rPr>
              <a:t>TMENT</a:t>
            </a:r>
            <a:r>
              <a:rPr altLang="en-IN" sz="2800" lang="en-US">
                <a:solidFill>
                  <a:srgbClr val="000000"/>
                </a:solidFill>
              </a:rPr>
              <a:t>:</a:t>
            </a:r>
            <a:r>
              <a:rPr altLang="en-IN" sz="2800" lang="en-US">
                <a:solidFill>
                  <a:srgbClr val="000000"/>
                </a:solidFill>
              </a:rPr>
              <a:t> </a:t>
            </a:r>
            <a:r>
              <a:rPr altLang="en-IN" sz="2800" lang="en-US">
                <a:solidFill>
                  <a:srgbClr val="000000"/>
                </a:solidFill>
              </a:rPr>
              <a:t>B.COM</a:t>
            </a:r>
            <a:r>
              <a:rPr altLang="en-IN" sz="2800" lang="en-US">
                <a:solidFill>
                  <a:srgbClr val="000000"/>
                </a:solidFill>
              </a:rPr>
              <a:t> </a:t>
            </a:r>
            <a:r>
              <a:rPr altLang="en-IN" sz="2800" lang="en-US">
                <a:solidFill>
                  <a:srgbClr val="000000"/>
                </a:solidFill>
              </a:rPr>
              <a:t>(</a:t>
            </a:r>
            <a:r>
              <a:rPr altLang="en-IN" sz="2800" lang="en-US">
                <a:solidFill>
                  <a:srgbClr val="000000"/>
                </a:solidFill>
              </a:rPr>
              <a:t>GEN</a:t>
            </a:r>
            <a:r>
              <a:rPr altLang="en-IN" sz="2800" lang="en-US">
                <a:solidFill>
                  <a:srgbClr val="000000"/>
                </a:solidFill>
              </a:rPr>
              <a:t>)</a:t>
            </a:r>
            <a:r>
              <a:rPr altLang="en-IN" sz="2800" lang="en-US">
                <a:solidFill>
                  <a:srgbClr val="000000"/>
                </a:solidFill>
              </a:rPr>
              <a:t>-</a:t>
            </a:r>
            <a:r>
              <a:rPr altLang="en-IN" sz="2800" lang="en-US">
                <a:solidFill>
                  <a:srgbClr val="000000"/>
                </a:solidFill>
              </a:rPr>
              <a:t> </a:t>
            </a:r>
            <a:r>
              <a:rPr altLang="en-IN" sz="2800" lang="en-US">
                <a:solidFill>
                  <a:srgbClr val="000000"/>
                </a:solidFill>
              </a:rPr>
              <a:t>COMMERCE</a:t>
            </a:r>
            <a:r>
              <a:rPr altLang="en-IN" sz="2800" lang="en-US">
                <a:solidFill>
                  <a:srgbClr val="000000"/>
                </a:solidFill>
              </a:rPr>
              <a:t>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2024-09-04T06:19:38Z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207b619827e14a958ef8b4a9de77aea9</vt:lpwstr>
  </property>
</Properties>
</file>