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CA3C-4477-BAA5-1C7F99457FE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A3C-4477-BAA5-1C7F99457FE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CA3C-4477-BAA5-1C7F99457FE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A3C-4477-BAA5-1C7F99457FE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CA3C-4477-BAA5-1C7F99457FE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A3C-4477-BAA5-1C7F99457FE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CA3C-4477-BAA5-1C7F99457FE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A3C-4477-BAA5-1C7F99457FE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CA3C-4477-BAA5-1C7F99457FE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CA3C-4477-BAA5-1C7F99457F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A-CA3C-4477-BAA5-1C7F99457FE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CA3C-4477-BAA5-1C7F99457FE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C-CA3C-4477-BAA5-1C7F99457FE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CA3C-4477-BAA5-1C7F99457FE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E-CA3C-4477-BAA5-1C7F99457FE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CA3C-4477-BAA5-1C7F99457FE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0-CA3C-4477-BAA5-1C7F99457FE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CA3C-4477-BAA5-1C7F99457FE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2-CA3C-4477-BAA5-1C7F99457FE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CA3C-4477-BAA5-1C7F99457F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4-CA3C-4477-BAA5-1C7F99457FE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CA3C-4477-BAA5-1C7F99457FE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6-CA3C-4477-BAA5-1C7F99457FE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CA3C-4477-BAA5-1C7F99457FE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8-CA3C-4477-BAA5-1C7F99457FE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CA3C-4477-BAA5-1C7F99457FE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A-CA3C-4477-BAA5-1C7F99457FE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CA3C-4477-BAA5-1C7F99457FE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C-CA3C-4477-BAA5-1C7F99457FE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CA3C-4477-BAA5-1C7F99457F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K. KEERTHIKA (2/8)</a:t>
            </a:r>
          </a:p>
          <a:p>
            <a:r>
              <a:rPr lang="en-US" sz="2400" dirty="0"/>
              <a:t>REGISTER NO: 312205015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463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 Display</vt:lpstr>
      <vt:lpstr>Arial</vt:lpstr>
      <vt:lpstr>Arial Black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Selva Kumar.M</cp:lastModifiedBy>
  <cp:revision>24</cp:revision>
  <dcterms:created xsi:type="dcterms:W3CDTF">2024-03-29T15:07:22Z</dcterms:created>
  <dcterms:modified xsi:type="dcterms:W3CDTF">2024-09-30T11:37:17Z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