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K</a:t>
            </a:r>
            <a:r>
              <a:rPr sz="2400" lang="en-US"/>
              <a:t>E</a:t>
            </a:r>
            <a:r>
              <a:rPr sz="2400" lang="en-US"/>
              <a:t>E</a:t>
            </a:r>
            <a:r>
              <a:rPr sz="2400" lang="en-US"/>
              <a:t>R</a:t>
            </a:r>
            <a:r>
              <a:rPr sz="2400" lang="en-US"/>
              <a:t>T</a:t>
            </a:r>
            <a:r>
              <a:rPr sz="2400" lang="en-US"/>
              <a:t>H</a:t>
            </a:r>
            <a:r>
              <a:rPr sz="2400" lang="en-US"/>
              <a:t>I</a:t>
            </a:r>
            <a:r>
              <a:rPr sz="2400" lang="en-US"/>
              <a:t>K</a:t>
            </a:r>
            <a:r>
              <a:rPr sz="2400" lang="en-US"/>
              <a:t>A</a:t>
            </a:r>
            <a:r>
              <a:rPr sz="2400" lang="en-US"/>
              <a:t>.</a:t>
            </a:r>
            <a:r>
              <a:rPr sz="2400" lang="en-US"/>
              <a:t>B</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2</a:t>
            </a:r>
            <a:r>
              <a:rPr dirty="0" sz="2400" lang="en-US"/>
              <a:t>7</a:t>
            </a:r>
            <a:endParaRPr dirty="0" sz="2400" lang="en-IN"/>
          </a:p>
          <a:p>
            <a:r>
              <a:rPr dirty="0" sz="2400" lang="en-IN"/>
              <a:t>NAAN MUDHALVAN ID: </a:t>
            </a:r>
            <a:endParaRPr dirty="0" sz="2400" lang="en-US"/>
          </a:p>
          <a:p>
            <a:r>
              <a:rPr dirty="0" sz="2400" lang="en-US"/>
              <a:t>DEPARTMENT:</a:t>
            </a:r>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13932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41632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031325"/>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2438808" y="1429258"/>
            <a:ext cx="4174700" cy="4524315"/>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92333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2024-08-31T09:18:03Z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ed3467f11acc45da9a647aafdf4a3b9b</vt:lpwstr>
  </property>
</Properties>
</file>