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N.Keerthika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312216513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 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R.B.Gothi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72DB0-493A-95E9-291E-FCA9C7BD6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" y="1765696"/>
            <a:ext cx="9364755" cy="3985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1E09E1-4548-B466-6131-B8DF737AF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819592"/>
            <a:ext cx="60483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71218-51C4-8B28-0632-A602BCBD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4" y="1477564"/>
            <a:ext cx="7881198" cy="43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D60ED-C7F5-14A4-C968-B0E69C681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31" y="1809750"/>
            <a:ext cx="6523144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E5FEC-7664-6B02-F755-6E7A465B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3" y="1893094"/>
            <a:ext cx="7968784" cy="3926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C4080-2F30-1C07-9031-C54630A29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3" y="1607344"/>
            <a:ext cx="6105661" cy="4469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107DB-2844-E74E-5FB1-A238991C9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19" y="1578383"/>
            <a:ext cx="6980635" cy="4889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453" y="1"/>
            <a:ext cx="9823266" cy="8536780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b="0" dirty="0"/>
              <a:t>Employee database </a:t>
            </a:r>
            <a:br>
              <a:rPr lang="en-IN" b="0" dirty="0"/>
            </a:br>
            <a:r>
              <a:rPr lang="en-IN" b="0" dirty="0"/>
              <a:t>26 features </a:t>
            </a:r>
            <a:br>
              <a:rPr lang="en-IN" b="0" dirty="0"/>
            </a:br>
            <a:r>
              <a:rPr lang="en-IN" b="0" dirty="0"/>
              <a:t>9 features </a:t>
            </a:r>
            <a:br>
              <a:rPr lang="en-IN" b="0" dirty="0"/>
            </a:br>
            <a:r>
              <a:rPr lang="en-IN" b="0" dirty="0"/>
              <a:t>Employee I’d</a:t>
            </a:r>
            <a:br>
              <a:rPr lang="en-IN" b="0" dirty="0"/>
            </a:br>
            <a:r>
              <a:rPr lang="en-IN" b="0" dirty="0"/>
              <a:t>Performance</a:t>
            </a:r>
            <a:br>
              <a:rPr lang="en-IN" b="0" dirty="0"/>
            </a:br>
            <a:r>
              <a:rPr lang="en-IN" b="0" dirty="0"/>
              <a:t>Current rating employee </a:t>
            </a:r>
            <a:br>
              <a:rPr lang="en-IN" b="0" dirty="0"/>
            </a:br>
            <a:r>
              <a:rPr lang="en-IN" b="0" dirty="0"/>
              <a:t>Employee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58887-7C7C-76CA-2BC8-805EC6A5A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22847"/>
            <a:ext cx="5249899" cy="24526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 Employee database  26 features  9 features  Employee I’d Performance Current rating employee  Employee type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kiruthika17kiru@gmail.com</cp:lastModifiedBy>
  <cp:revision>13</cp:revision>
  <dcterms:created xsi:type="dcterms:W3CDTF">2024-03-29T15:07:22Z</dcterms:created>
  <dcterms:modified xsi:type="dcterms:W3CDTF">2024-09-03T04:33:02Z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