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notesSlide+xml" PartName="/ppt/notesSlides/notesSlide7.xml"/>
  <Override ContentType="application/vnd.openxmlformats-officedocument.presentationml.slide+xml" PartName="/ppt/slides/slide7.xml"/>
  <Override ContentType="application/vnd.openxmlformats-officedocument.presentationml.notesSlide+xml" PartName="/ppt/notesSlides/notesSlide8.xml"/>
  <Override ContentType="application/vnd.openxmlformats-officedocument.presentationml.slide+xml" PartName="/ppt/slides/slide8.xml"/>
  <Override ContentType="application/vnd.openxmlformats-officedocument.presentationml.notesSlide+xml" PartName="/ppt/notesSlides/notesSlide9.xml"/>
  <Override ContentType="application/vnd.openxmlformats-officedocument.presentationml.slide+xml" PartName="/ppt/slides/slide9.xml"/>
  <Override ContentType="application/vnd.openxmlformats-officedocument.presentationml.notesSlide+xml" PartName="/ppt/notesSlides/notesSlide10.xml"/>
  <Override ContentType="application/vnd.openxmlformats-officedocument.presentationml.slide+xml" PartName="/ppt/slides/slide10.xml"/>
  <Override ContentType="application/vnd.openxmlformats-officedocument.presentationml.notesSlide+xml" PartName="/ppt/notesSlides/notesSlide11.xml"/>
  <Override ContentType="application/vnd.openxmlformats-officedocument.presentationml.slide+xml" PartName="/ppt/slides/slide11.xml"/>
  <Override ContentType="application/vnd.openxmlformats-officedocument.presentationml.tableStyles+xml" PartName="/ppt/tableStyles.xml"/>
  <Default ContentType="image/png" Extension="pn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g_cc_black.png" Type="http://schemas.openxmlformats.org/officeDocument/2006/relationships/image"/><Relationship Id="rId3" Target="ppt/presentation.xml" Type="http://schemas.openxmlformats.org/officeDocument/2006/relationships/officeDocument"/><Relationship Id="rId4" Target="docProps/core.xml" Type="http://schemas.openxmlformats.org/package/2006/relationships/metadata/core-properties"/><Relationship Id="rId5"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9"/>
    <p:sldId id="264" r:id="rId21"/>
    <p:sldId id="265" r:id="rId23"/>
    <p:sldId id="266" r:id="rId25"/>
  </p:sldIdLst>
  <p:sldSz cx="12192000" cy="6858000" type="custom"/>
  <p:notesSz cx="12192000" cy="6858000"/>
  <p:embeddedFontLst>
    <p:embeddedFont>
      <p:font typeface="Droid Sans"/>
      <p:regular r:id="rId28"/>
    </p:embeddedFont>
  </p:embeddedFontLst>
  <p:custDataLst/>
  <p:defaultTextStyle>
    <a:defPPr>
      <a:defRPr lang="en-US"/>
    </a:defPPr>
    <a:lvl1pPr algn="l" indent="0" lvl="0" marL="0">
      <a:buNone/>
      <a:defRPr dirty="0" lang="en-US" sz="1800">
        <a:solidFill>
          <a:schemeClr val="tx1"/>
        </a:solidFill>
        <a:latin typeface="Droid Sans"/>
      </a:defRPr>
    </a:lvl1pPr>
    <a:lvl2pPr algn="l" indent="0" lvl="1" marL="457200">
      <a:buNone/>
      <a:defRPr dirty="0" lang="en-US" sz="1800">
        <a:solidFill>
          <a:schemeClr val="tx1"/>
        </a:solidFill>
        <a:latin typeface="Droid Sans"/>
      </a:defRPr>
    </a:lvl2pPr>
    <a:lvl3pPr algn="l" indent="0" lvl="2" marL="914400">
      <a:buNone/>
      <a:defRPr dirty="0" lang="en-US" sz="1800">
        <a:solidFill>
          <a:schemeClr val="tx1"/>
        </a:solidFill>
        <a:latin typeface="Droid Sans"/>
      </a:defRPr>
    </a:lvl3pPr>
    <a:lvl4pPr algn="l" indent="0" lvl="3" marL="1371600">
      <a:buNone/>
      <a:defRPr dirty="0" lang="en-US" sz="1800">
        <a:solidFill>
          <a:schemeClr val="tx1"/>
        </a:solidFill>
        <a:latin typeface="Droid Sans"/>
      </a:defRPr>
    </a:lvl4pPr>
    <a:lvl5pPr algn="l" indent="0" lvl="4" marL="1828800">
      <a:buNone/>
      <a:defRPr dirty="0" lang="en-US" sz="1800">
        <a:solidFill>
          <a:schemeClr val="tx1"/>
        </a:solidFill>
        <a:latin typeface="Droid Sans"/>
      </a:defRPr>
    </a:lvl5pPr>
    <a:lvl6pPr algn="l" indent="0" lvl="5" marL="2286000">
      <a:buNone/>
      <a:defRPr dirty="0" lang="en-US" sz="1800">
        <a:solidFill>
          <a:schemeClr val="tx1"/>
        </a:solidFill>
        <a:latin typeface="Droid Sans"/>
      </a:defRPr>
    </a:lvl6pPr>
    <a:lvl7pPr algn="l" indent="0" lvl="6" marL="2743200">
      <a:buNone/>
      <a:defRPr dirty="0" lang="en-US" sz="1800">
        <a:solidFill>
          <a:schemeClr val="tx1"/>
        </a:solidFill>
        <a:latin typeface="Droid Sans"/>
      </a:defRPr>
    </a:lvl7pPr>
    <a:lvl8pPr algn="l" indent="0" lvl="7" marL="3200400">
      <a:buNone/>
      <a:defRPr dirty="0" lang="en-US" sz="1800">
        <a:solidFill>
          <a:schemeClr val="tx1"/>
        </a:solidFill>
        <a:latin typeface="Droid Sans"/>
      </a:defRPr>
    </a:lvl8pPr>
    <a:lvl9pPr algn="l" indent="0" lvl="8" marL="3200400">
      <a:buNone/>
      <a:defRPr dirty="0" lang="en-US" sz="1800">
        <a:solidFill>
          <a:schemeClr val="tx1"/>
        </a:solidFill>
        <a:latin typeface="Droid Sans"/>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notesSlides/notesSlide7.xml" Type="http://schemas.openxmlformats.org/officeDocument/2006/relationships/notesSlide"/><Relationship Id="rId19" Target="slides/slide8.xml" Type="http://schemas.openxmlformats.org/officeDocument/2006/relationships/slide"/><Relationship Id="rId20" Target="notesSlides/notesSlide8.xml" Type="http://schemas.openxmlformats.org/officeDocument/2006/relationships/notesSlide"/><Relationship Id="rId21" Target="slides/slide9.xml" Type="http://schemas.openxmlformats.org/officeDocument/2006/relationships/slide"/><Relationship Id="rId22" Target="notesSlides/notesSlide9.xml" Type="http://schemas.openxmlformats.org/officeDocument/2006/relationships/notesSlide"/><Relationship Id="rId23" Target="slides/slide10.xml" Type="http://schemas.openxmlformats.org/officeDocument/2006/relationships/slide"/><Relationship Id="rId24" Target="notesSlides/notesSlide10.xml" Type="http://schemas.openxmlformats.org/officeDocument/2006/relationships/notesSlide"/><Relationship Id="rId25" Target="slides/slide11.xml" Type="http://schemas.openxmlformats.org/officeDocument/2006/relationships/slide"/><Relationship Id="rId26" Target="notesSlides/notesSlide11.xml" Type="http://schemas.openxmlformats.org/officeDocument/2006/relationships/notesSlide"/><Relationship Id="rId27" Target="tableStyles.xml" Type="http://schemas.openxmlformats.org/officeDocument/2006/relationships/tableStyles"/><Relationship Id="rId28" Target="fonts/font1.fntdata" Type="http://schemas.openxmlformats.org/officeDocument/2006/relationships/font"/><Relationship Id="rId29" Target="presProps.xml" Type="http://schemas.openxmlformats.org/officeDocument/2006/relationships/presProps"/><Relationship Id="rId30"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标题幻灯片">
    <p:bg>
      <p:bgPr>
        <a:solidFill>
          <a:schemeClr val="bg1"/>
        </a:solidFill>
        <a:effectLst/>
      </p:bgPr>
    </p:bg>
    <p:spTree>
      <p:nvGrpSpPr>
        <p:cNvPr id="1" name=""/>
        <p:cNvGrpSpPr/>
        <p:nvPr/>
      </p:nvGrpSpPr>
      <p:grpSpPr>
        <a:xfrm>
          <a:off x="0" y="0"/>
          <a:ext cx="0" cy="0"/>
          <a:chOff x="0" y="0"/>
          <a:chExt cx="0" cy="0"/>
        </a:xfrm>
      </p:grpSpPr>
      <p:sp>
        <p:nvSpPr>
          <p:cNvPr id="2" name="矩形">
            <a:extLst>
              <a:ext uri="{FA6F95A4-F3B8-4727-B3AA-08D1F893B14F}">
                <a16:creationId xmlns:a16="http://schemas.microsoft.com/office/drawing/2010/main" id="{EA9BB9CD-47C8-43B3-8CE5-F4F48C3E8906}"/>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18FC6580-5EB6-4634-B12C-2BE175BAB07D}">
                <a16:creationId xmlns:a16="http://schemas.microsoft.com/office/drawing/2010/main" id="{C9706470-8677-4991-9EBF-566C0F5F1645}"/>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00ADA837-8A7B-4B79-8B6E-927B00CF5DE0}">
                <a16:creationId xmlns:a16="http://schemas.microsoft.com/office/drawing/2010/main" id="{1B32D3A4-C220-44C1-9FEF-4A04573D3783}"/>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8D43EA64-8721-434D-A503-BA63E862D374}">
                <a16:creationId xmlns:a16="http://schemas.microsoft.com/office/drawing/2010/main" id="{30EECF68-34C3-4424-AB32-987023B94EE2}"/>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矩形">
            <a:extLst>
              <a:ext uri="{AA110BD0-0BFC-4D19-98E0-F02E7A01F9DA}">
                <a16:creationId xmlns:a16="http://schemas.microsoft.com/office/drawing/2010/main" id="{8CE75359-4268-42FA-8007-0832CE66DC85}"/>
              </a:ext>
            </a:extLst>
          </p:cNvPr>
          <p:cNvSpPr/>
          <p:nvPr/>
        </p:nvSpPr>
        <p:spPr>
          <a:xfrm rot="0">
            <a:off x="446534" y="3085764"/>
            <a:ext cx="11298933" cy="3338149"/>
          </a:xfrm>
          <a:prstGeom prst="rect">
            <a:avLst/>
          </a:prstGeom>
          <a:solidFill>
            <a:srgbClr val="465359"/>
          </a:solidFill>
          <a:ln cap="flat" w="12700">
            <a:noFill/>
            <a:prstDash val="solid"/>
            <a:round/>
          </a:ln>
        </p:spPr>
      </p:sp>
      <p:sp>
        <p:nvSpPr>
          <p:cNvPr id="11" name="文本框">
            <a:extLst>
              <a:ext uri="{FEB9A726-25EE-41B0-992B-CBC06B273BF9}">
                <a16:creationId xmlns:a16="http://schemas.microsoft.com/office/drawing/2010/main" id="{F9CC2D69-7F3B-46A3-AC6B-0372823240A9}"/>
              </a:ext>
            </a:extLst>
          </p:cNvPr>
          <p:cNvSpPr>
            <a:spLocks noGrp="true"/>
          </p:cNvSpPr>
          <p:nvPr>
            <p:ph type="title"/>
          </p:nvPr>
        </p:nvSpPr>
        <p:spPr>
          <a:xfrm rot="0">
            <a:off x="581190" y="1020431"/>
            <a:ext cx="10993550" cy="1475013"/>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0" baseline="0" cap="all" dirty="0" i="0" lang="en-US" spc="0" strike="noStrike" sz="3600" u="none">
                <a:solidFill>
                  <a:srgbClr val="404040"/>
                </a:solidFill>
                <a:latin typeface="Franklin Gothic Demi"/>
              </a:rPr>
              <a:t>Click to edit Master title style</a:t>
            </a:r>
            <a:endParaRPr b="0" baseline="0" cap="all" dirty="0" i="0" lang="en-US" spc="0" strike="noStrike" sz="3600" u="none">
              <a:solidFill>
                <a:srgbClr val="404040"/>
              </a:solidFill>
              <a:latin typeface="Franklin Gothic Demi"/>
            </a:endParaRPr>
          </a:p>
        </p:txBody>
      </p:sp>
      <p:sp>
        <p:nvSpPr>
          <p:cNvPr id="8" name="文本框">
            <a:extLst>
              <a:ext uri="{B9D7DDC2-E292-4AF6-803D-4254637949C3}">
                <a16:creationId xmlns:a16="http://schemas.microsoft.com/office/drawing/2010/main" id="{C6C1856B-27F8-49E3-A60D-C5F577F6B28E}"/>
              </a:ext>
            </a:extLst>
          </p:cNvPr>
          <p:cNvSpPr>
            <a:spLocks noGrp="true"/>
          </p:cNvSpPr>
          <p:nvPr>
            <p:ph idx="1" type="subTitle"/>
          </p:nvPr>
        </p:nvSpPr>
        <p:spPr>
          <a:xfrm rot="0">
            <a:off x="581193" y="2495445"/>
            <a:ext cx="10993545" cy="590321"/>
          </a:xfrm>
          <a:prstGeom prst="rect">
            <a:avLst/>
          </a:prstGeom>
          <a:noFill/>
          <a:ln cap="flat" w="12700">
            <a:noFill/>
            <a:prstDash val="solid"/>
            <a:miter lim="800000"/>
          </a:ln>
        </p:spPr>
        <p:txBody>
          <a:bodyPr anchor="t" bIns="45720" lIns="91440" rIns="91440" rtlCol="0" tIns="45720" vert="horz" wrap="square"/>
          <a:lstStyle/>
          <a:p>
            <a:pPr algn="l" indent="0" marL="0">
              <a:lnSpc>
                <a:spcPct val="110000"/>
              </a:lnSpc>
              <a:spcBef>
                <a:spcPct val="20000"/>
              </a:spcBef>
              <a:spcAft>
                <a:spcPts val="600"/>
              </a:spcAft>
              <a:buNone/>
            </a:pPr>
            <a:r>
              <a:rPr b="0" baseline="0" cap="all" dirty="0" i="0" lang="en-US" spc="0" strike="noStrike" sz="1600" u="none">
                <a:solidFill>
                  <a:schemeClr val="accent1"/>
                </a:solidFill>
                <a:latin typeface="Franklin Gothic Book"/>
              </a:rPr>
              <a:t>Click to edit Master subtitle style</a:t>
            </a:r>
            <a:endParaRPr b="0" baseline="0" cap="all" dirty="0" i="0" lang="en-US" spc="0" strike="noStrike" sz="1600" u="none">
              <a:solidFill>
                <a:schemeClr val="accent1"/>
              </a:solidFill>
              <a:latin typeface="Franklin Gothic Book"/>
            </a:endParaRPr>
          </a:p>
        </p:txBody>
      </p:sp>
      <p:sp>
        <p:nvSpPr>
          <p:cNvPr id="9" name="文本框">
            <a:extLst>
              <a:ext uri="{02BDB141-FB30-4FEC-B068-76CC241EF81F}">
                <a16:creationId xmlns:a16="http://schemas.microsoft.com/office/drawing/2010/main" id="{0F16FCFB-26BB-4744-AC95-F202DAC1C672}"/>
              </a:ext>
            </a:extLst>
          </p:cNvPr>
          <p:cNvSpPr>
            <a:spLocks noGrp="true"/>
          </p:cNvSpPr>
          <p:nvPr>
            <p:ph idx="10"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indent="0" marL="0">
              <a:lnSpc>
                <a:spcPct val="100000"/>
              </a:lnSpc>
              <a:spcBef>
                <a:spcPts val="0"/>
              </a:spcBef>
              <a:spcAft>
                <a:spcPts val="0"/>
              </a:spcAft>
              <a:buNone/>
            </a:pPr>
            <a:fld id="{527CEE9B-78AF-4F77-B3BF-C2FB50F53B1A}" type="datetime1">
              <a:t>4/4/2024</a:t>
            </a:fld>
            <a:endParaRPr b="0" baseline="0" cap="none" dirty="0" i="0" lang="en-US" spc="0" strike="noStrike" sz="900" u="none">
              <a:solidFill>
                <a:srgbClr val="404040"/>
              </a:solidFill>
              <a:latin typeface="Franklin Gothic Book"/>
            </a:endParaRPr>
          </a:p>
        </p:txBody>
      </p:sp>
      <p:sp>
        <p:nvSpPr>
          <p:cNvPr id="11" name="文本框">
            <a:extLst>
              <a:ext uri="{293BD37B-D05E-463F-98B6-7250E1BF3B84}">
                <a16:creationId xmlns:a16="http://schemas.microsoft.com/office/drawing/2010/main" id="{E83A96D6-046C-417B-A525-F1D1C061A99D}"/>
              </a:ext>
            </a:extLst>
          </p:cNvPr>
          <p:cNvSpPr>
            <a:spLocks noGrp="true"/>
          </p:cNvSpPr>
          <p:nvPr>
            <p:ph idx="11" sz="quarter" type="ftr"/>
          </p:nvPr>
        </p:nvSpPr>
        <p:spPr>
          <a:xfrm rot="0">
            <a:off x="581192" y="6423914"/>
            <a:ext cx="6917210" cy="365125"/>
          </a:xfrm>
          <a:prstGeom prst="rect">
            <a:avLst/>
          </a:prstGeom>
          <a:noFill/>
          <a:ln cap="flat" w="12700">
            <a:noFill/>
            <a:prstDash val="solid"/>
            <a:miter lim="800000"/>
          </a:ln>
        </p:spPr>
        <p:txBody>
          <a:bodyPr anchor="t" bIns="45720" lIns="91440" rIns="91440" rtlCol="0" tIns="45720" vert="horz" wrap="square"/>
          <a:lstStyle/>
          <a:p>
            <a:pPr algn="l" indent="0" marL="0">
              <a:lnSpc>
                <a:spcPct val="100000"/>
              </a:lnSpc>
              <a:spcBef>
                <a:spcPts val="0"/>
              </a:spcBef>
              <a:spcAft>
                <a:spcPts val="0"/>
              </a:spcAft>
              <a:buNone/>
            </a:pPr>
            <a:r>
              <a:rPr b="0" baseline="0" cap="none" dirty="0" i="0" lang="zh-CN" spc="0" strike="noStrike" sz="1800" u="none">
                <a:solidFill>
                  <a:schemeClr val="tx1"/>
                </a:solidFill>
                <a:latin typeface="Franklin Gothic Book"/>
              </a:rPr>
              <a:t/>
            </a:r>
            <a:endParaRPr b="0" baseline="0" cap="none" dirty="0" i="0" lang="zh-CN" spc="0" strike="noStrike" sz="1800" u="none">
              <a:solidFill>
                <a:schemeClr val="tx1"/>
              </a:solidFill>
              <a:latin typeface="Franklin Gothic Book"/>
            </a:endParaRPr>
          </a:p>
        </p:txBody>
      </p:sp>
      <p:sp>
        <p:nvSpPr>
          <p:cNvPr id="11" name="文本框">
            <a:extLst>
              <a:ext uri="{3EAB4507-53E2-4663-A993-BF8FE8426CBB}">
                <a16:creationId xmlns:a16="http://schemas.microsoft.com/office/drawing/2010/main" id="{CD05CD9F-6B66-49A5-A093-89DD32BB8212}"/>
              </a:ext>
            </a:extLst>
          </p:cNvPr>
          <p:cNvSpPr>
            <a:spLocks noGrp="true"/>
          </p:cNvSpPr>
          <p:nvPr>
            <p:ph idx="12"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indent="0" marL="0">
              <a:lnSpc>
                <a:spcPct val="100000"/>
              </a:lnSpc>
              <a:spcBef>
                <a:spcPts val="0"/>
              </a:spcBef>
              <a:spcAft>
                <a:spcPts val="0"/>
              </a:spcAft>
              <a:buNone/>
            </a:pPr>
            <a:fld id="{230E8D03-6337-4DDA-9DA8-5A75AF0190AE}" type="slidenum"/>
            <a:endParaRPr b="0" baseline="0" cap="none" dirty="0" i="0" lang="en-US" spc="0" strike="noStrike" sz="900" u="none">
              <a:solidFill>
                <a:srgbClr val="404040"/>
              </a:solidFill>
              <a:latin typeface="Franklin Gothic Book"/>
            </a:endParaRPr>
          </a:p>
        </p:txBody>
      </p:sp>
    </p:spTree>
    <p:extLst>
      <p:ext uri="{9EE9B261-73A2-4D31-B42E-F11618878F19}">
        <p14:creationId xmlns:p14="http://schemas.microsoft.com/office/powerpoint/2010/main" val="1712246493429"/>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标题和竖排文本">
    <p:spTree>
      <p:nvGrpSpPr>
        <p:cNvPr id="1" name=""/>
        <p:cNvGrpSpPr/>
        <p:nvPr/>
      </p:nvGrpSpPr>
      <p:grpSpPr>
        <a:xfrm>
          <a:off x="0" y="0"/>
          <a:ext cx="0" cy="0"/>
          <a:chOff x="0" y="0"/>
          <a:chExt cx="0" cy="0"/>
        </a:xfrm>
      </p:grpSpPr>
      <p:sp>
        <p:nvSpPr>
          <p:cNvPr id="2" name="文本框">
            <a:extLst>
              <a:ext uri="{3B0CC966-D164-49C4-9CFA-D0D851C776A5}">
                <a16:creationId xmlns:a16="http://schemas.microsoft.com/office/drawing/2010/main" id="{7185709F-BCA3-4ED8-812E-020BBA4DB53A}"/>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5E0DF67E-BDE5-4041-AD8F-6F6086AD1901}">
                <a16:creationId xmlns:a16="http://schemas.microsoft.com/office/drawing/2010/main" id="{CDF31F45-A4F6-4499-8B71-3B751D0FE57A}"/>
              </a:ext>
            </a:extLst>
          </p:cNvPr>
          <p:cNvSpPr>
            <a:spLocks noGrp="true"/>
          </p:cNvSpPr>
          <p:nvPr>
            <p:ph idx="1" type="body"/>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2BED5DBC-90F8-4368-98BC-123DD2FA3453}">
                <a16:creationId xmlns:a16="http://schemas.microsoft.com/office/drawing/2010/main" id="{F9A53AD5-6FEF-465E-B4BC-4DEB40556A22}"/>
              </a:ext>
            </a:extLst>
          </p:cNvPr>
          <p:cNvSpPr>
            <a:spLocks noGrp="true"/>
          </p:cNvSpPr>
          <p:nvPr>
            <p:ph idx="10" sz="half" type="dt"/>
          </p:nvPr>
        </p:nvSpPr>
        <p:spPr/>
        <p:txBody>
          <a:bodyPr rtlCol="0"/>
          <a:lstStyle/>
          <a:p>
            <a:pPr/>
            <a:fld id="{C9CBA69A-A6AB-44DC-A33B-D5C9B6E43690}" type="datetime1">
              <a:t>4/4/2024</a:t>
            </a:fld>
            <a:endParaRPr dirty="0" lang="en-US"/>
          </a:p>
        </p:txBody>
      </p:sp>
      <p:sp>
        <p:nvSpPr>
          <p:cNvPr id="5" name="文本框">
            <a:extLst>
              <a:ext uri="{9EC5DB87-6730-48E2-B45C-194EFC985B56}">
                <a16:creationId xmlns:a16="http://schemas.microsoft.com/office/drawing/2010/main" id="{D83DD3B6-EC6B-42AC-B84A-F887DE9139DD}"/>
              </a:ext>
            </a:extLst>
          </p:cNvPr>
          <p:cNvSpPr>
            <a:spLocks noGrp="true"/>
          </p:cNvSpPr>
          <p:nvPr>
            <p:ph idx="12" sz="quarter" type="sldNum"/>
          </p:nvPr>
        </p:nvSpPr>
        <p:spPr/>
        <p:txBody>
          <a:bodyPr rtlCol="0"/>
          <a:lstStyle/>
          <a:p>
            <a:pPr/>
            <a:fld id="{BE129460-85D8-47F1-A4B7-D84629BE1BB5}" type="slidenum"/>
            <a:endParaRPr dirty="0" lang="en-US"/>
          </a:p>
        </p:txBody>
      </p:sp>
      <p:sp>
        <p:nvSpPr>
          <p:cNvPr hidden="false" id="6" name="Footer Placeholder 4">
            <a:extLst>
              <a:ext uri="{C9B73461-4116-49B5-84FB-DCBC155E8BB4}">
                <a16:creationId xmlns:a16="http://schemas.microsoft.com/office/drawing/2010/main" id="{95607E34-D0C2-4821-9489-E2A07A73A37F}"/>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981EFE5C-2CAB-4D4D-ADDD-0994B28AF5AE}">
        <p14:creationId xmlns:p14="http://schemas.microsoft.com/office/powerpoint/2010/main" val="1712246493439"/>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垂直排列标题与文本">
    <p:spTree>
      <p:nvGrpSpPr>
        <p:cNvPr id="1" name=""/>
        <p:cNvGrpSpPr/>
        <p:nvPr/>
      </p:nvGrpSpPr>
      <p:grpSpPr>
        <a:xfrm>
          <a:off x="0" y="0"/>
          <a:ext cx="0" cy="0"/>
          <a:chOff x="0" y="0"/>
          <a:chExt cx="0" cy="0"/>
        </a:xfrm>
      </p:grpSpPr>
      <p:sp>
        <p:nvSpPr>
          <p:cNvPr id="2" name="文本框">
            <a:extLst>
              <a:ext uri="{18AB4F2C-FBC0-4AF4-A69C-6B31364DB85D}">
                <a16:creationId xmlns:a16="http://schemas.microsoft.com/office/drawing/2010/main" id="{62AB03CE-24A3-40EB-A8A4-E10DD1D39F68}"/>
              </a:ext>
            </a:extLst>
          </p:cNvPr>
          <p:cNvSpPr>
            <a:spLocks noGrp="true"/>
          </p:cNvSpPr>
          <p:nvPr>
            <p:ph type="title"/>
          </p:nvPr>
        </p:nvSpPr>
        <p:spPr>
          <a:xfrm rot="0">
            <a:off x="6629400" y="274638"/>
            <a:ext cx="2057400" cy="5851524"/>
          </a:xfrm>
        </p:spPr>
        <p:txBody>
          <a:bodyPr rtlCol="0"/>
          <a:lstStyle/>
          <a:p>
            <a:pPr/>
            <a:r>
              <a:rPr dirty="0" lang="en-US"/>
              <a:t>单击此处编辑母版标题样式</a:t>
            </a:r>
            <a:endParaRPr dirty="0" lang="en-US"/>
          </a:p>
        </p:txBody>
      </p:sp>
      <p:sp>
        <p:nvSpPr>
          <p:cNvPr id="3" name="文本框">
            <a:extLst>
              <a:ext uri="{8143392C-1694-4945-878C-396F363D23B5}">
                <a16:creationId xmlns:a16="http://schemas.microsoft.com/office/drawing/2010/main" id="{60677F95-47DE-49F8-BED9-D83268F90C53}"/>
              </a:ext>
            </a:extLst>
          </p:cNvPr>
          <p:cNvSpPr>
            <a:spLocks noGrp="true"/>
          </p:cNvSpPr>
          <p:nvPr>
            <p:ph idx="1" type="body"/>
          </p:nvPr>
        </p:nvSpPr>
        <p:spPr>
          <a:xfrm rot="0">
            <a:off x="457200" y="274638"/>
            <a:ext cx="6019800" cy="5851524"/>
          </a:xfrm>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AA4226A5-91BD-4B25-81EB-E96EB312387C}">
                <a16:creationId xmlns:a16="http://schemas.microsoft.com/office/drawing/2010/main" id="{78ECD0AF-A7CC-4738-83CE-692DC9BEF148}"/>
              </a:ext>
            </a:extLst>
          </p:cNvPr>
          <p:cNvSpPr>
            <a:spLocks noGrp="true"/>
          </p:cNvSpPr>
          <p:nvPr>
            <p:ph idx="10" sz="half" type="dt"/>
          </p:nvPr>
        </p:nvSpPr>
        <p:spPr/>
        <p:txBody>
          <a:bodyPr rtlCol="0"/>
          <a:lstStyle/>
          <a:p>
            <a:pPr/>
            <a:fld id="{BCBFD974-0EFA-403F-B7AA-038B18F45935}" type="datetime1">
              <a:t>4/4/2024</a:t>
            </a:fld>
            <a:endParaRPr dirty="0" lang="en-US"/>
          </a:p>
        </p:txBody>
      </p:sp>
      <p:sp>
        <p:nvSpPr>
          <p:cNvPr id="5" name="文本框">
            <a:extLst>
              <a:ext uri="{C07DB598-CAFC-48F5-9973-4C13B37EE0EA}">
                <a16:creationId xmlns:a16="http://schemas.microsoft.com/office/drawing/2010/main" id="{BD132A1E-37FE-4CDD-84E1-3AD4043222C1}"/>
              </a:ext>
            </a:extLst>
          </p:cNvPr>
          <p:cNvSpPr>
            <a:spLocks noGrp="true"/>
          </p:cNvSpPr>
          <p:nvPr>
            <p:ph idx="12" sz="quarter" type="sldNum"/>
          </p:nvPr>
        </p:nvSpPr>
        <p:spPr/>
        <p:txBody>
          <a:bodyPr rtlCol="0"/>
          <a:lstStyle/>
          <a:p>
            <a:pPr/>
            <a:fld id="{804F736A-2DF2-4A77-8CFA-952706F6BEA4}" type="slidenum"/>
            <a:endParaRPr dirty="0" lang="en-US"/>
          </a:p>
        </p:txBody>
      </p:sp>
      <p:sp>
        <p:nvSpPr>
          <p:cNvPr hidden="false" id="6" name="Footer Placeholder 4">
            <a:extLst>
              <a:ext uri="{7D833CA0-0424-4ABD-AFC7-E95918BBB0FF}">
                <a16:creationId xmlns:a16="http://schemas.microsoft.com/office/drawing/2010/main" id="{75FF18EC-E792-4675-905B-399699343438}"/>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B8BAB703-2911-4F20-9069-F37DD061B897}">
        <p14:creationId xmlns:p14="http://schemas.microsoft.com/office/powerpoint/2010/main" val="1712246493440"/>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自定义版式">
    <p:bg>
      <p:bgPr>
        <a:solidFill>
          <a:schemeClr val="bg1"/>
        </a:solidFill>
        <a:effectLst/>
      </p:bgPr>
    </p:bg>
    <p:spTree>
      <p:nvGrpSpPr>
        <p:cNvPr id="1" name=""/>
        <p:cNvGrpSpPr/>
        <p:nvPr/>
      </p:nvGrpSpPr>
      <p:grpSpPr>
        <a:xfrm>
          <a:off x="0" y="0"/>
          <a:ext cx="0" cy="0"/>
          <a:chOff x="0" y="0"/>
          <a:chExt cx="0" cy="0"/>
        </a:xfrm>
      </p:grpSpPr>
      <p:sp>
        <p:nvSpPr>
          <p:cNvPr id="2" name="矩形">
            <a:extLst>
              <a:ext uri="{971AF30C-400A-49F1-9A30-DCF4B3FE18CA}">
                <a16:creationId xmlns:a16="http://schemas.microsoft.com/office/drawing/2010/main" id="{3E7CFD26-8D97-4E5E-98B8-DCC84F5712E1}"/>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EA990D56-0AA4-424E-AB1D-CBA3D0339B2A}">
                <a16:creationId xmlns:a16="http://schemas.microsoft.com/office/drawing/2010/main" id="{3964F228-EBC9-4B6F-BF5E-B792273F9DAA}"/>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FC40B04F-DE25-44B6-9923-6A293A868C37}">
                <a16:creationId xmlns:a16="http://schemas.microsoft.com/office/drawing/2010/main" id="{57727F08-65AA-46A2-BA30-1C73FA94D98B}"/>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6CAE718B-843F-42AB-BA73-96239D464BEF}">
                <a16:creationId xmlns:a16="http://schemas.microsoft.com/office/drawing/2010/main" id="{5C17B25E-BC81-4CC5-BCAE-2354603834E0}"/>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文本框">
            <a:extLst>
              <a:ext uri="{50D59189-53C8-48B8-8DAD-5C425F0E15A2}">
                <a16:creationId xmlns:a16="http://schemas.microsoft.com/office/drawing/2010/main" id="{CA81C46D-F571-4C88-B4B5-5F8AEA24C3EC}"/>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7" name="文本框">
            <a:extLst>
              <a:ext uri="{8CD44AE2-660A-4A77-B7B3-BD70CCCF178E}">
                <a16:creationId xmlns:a16="http://schemas.microsoft.com/office/drawing/2010/main" id="{FBF85E34-3E5B-47A5-8C1B-FDC84693FB7D}"/>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8" name="文本框">
            <a:extLst>
              <a:ext uri="{EF86EA8F-1AFC-4432-B4E3-F033CE396CDC}">
                <a16:creationId xmlns:a16="http://schemas.microsoft.com/office/drawing/2010/main" id="{E1590F07-E74B-4570-8014-4788C36CFE95}"/>
              </a:ext>
            </a:extLst>
          </p:cNvPr>
          <p:cNvSpPr>
            <a:spLocks noGrp="true"/>
          </p:cNvSpPr>
          <p:nvPr>
            <p:ph idx="12"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10DB28D4-087C-4926-99AD-D600D30B4A9B}" type="datetime1">
              <a:t>4/4/2024</a:t>
            </a:fld>
            <a:endParaRPr dirty="0" lang="en-US" sz="900">
              <a:solidFill>
                <a:srgbClr val="404040"/>
              </a:solidFill>
              <a:latin typeface="Franklin Gothic Book"/>
            </a:endParaRPr>
          </a:p>
        </p:txBody>
      </p:sp>
      <p:sp>
        <p:nvSpPr>
          <p:cNvPr hidden="false" id="9" name="Footer Placeholder 4">
            <a:extLst>
              <a:ext uri="{A5370443-C9BA-4306-86AE-0E4DACF1812F}">
                <a16:creationId xmlns:a16="http://schemas.microsoft.com/office/drawing/2010/main" id="{46714801-B0D4-46D0-8CB9-9252A3F2B06E}"/>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10" name="Slide Number Placeholder 5">
            <a:extLst>
              <a:ext uri="{35CB8454-8477-4D96-93D0-18C872ACF7F6}">
                <a16:creationId xmlns:a16="http://schemas.microsoft.com/office/drawing/2010/main" id="{4EE521F8-8FD8-4817-8AC2-4F9C738FE7E7}"/>
              </a:ext>
            </a:extLst>
          </p:cNvPr>
          <p:cNvSpPr>
            <a:spLocks noGrp="true"/>
          </p:cNvSpPr>
          <p:nvPr>
            <p:ph idx="14" sz="quarter" type="sldNum"/>
          </p:nvPr>
        </p:nvSpPr>
        <p:spPr/>
        <p:txBody>
          <a:bodyPr rtlCol="0"/>
          <a:lstStyle>
            <a:lvl1pPr lvl="0"/>
          </a:lstStyle>
          <a:p>
            <a:pPr/>
            <a:r>
              <a:rPr dirty="0" lang="en-US"/>
              <a:t>&lt;#&gt;</a:t>
            </a:r>
            <a:endParaRPr dirty="0" lang="en-US"/>
          </a:p>
        </p:txBody>
      </p:sp>
    </p:spTree>
    <p:extLst>
      <p:ext uri="{FA493F47-EBFF-4F9F-A575-13F00C3FF677}">
        <p14:creationId xmlns:p14="http://schemas.microsoft.com/office/powerpoint/2010/main" val="1712246493442"/>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自定义版式">
    <p:bg>
      <p:bgPr>
        <a:solidFill>
          <a:schemeClr val="bg1"/>
        </a:solidFill>
        <a:effectLst/>
      </p:bgPr>
    </p:bg>
    <p:spTree>
      <p:nvGrpSpPr>
        <p:cNvPr id="1" name=""/>
        <p:cNvGrpSpPr/>
        <p:nvPr/>
      </p:nvGrpSpPr>
      <p:grpSpPr>
        <a:xfrm>
          <a:off x="0" y="0"/>
          <a:ext cx="0" cy="0"/>
          <a:chOff x="0" y="0"/>
          <a:chExt cx="0" cy="0"/>
        </a:xfrm>
      </p:grpSpPr>
      <p:sp>
        <p:nvSpPr>
          <p:cNvPr id="2" name="矩形">
            <a:extLst>
              <a:ext uri="{3332E9FB-3174-4229-88C2-319C3CF26375}">
                <a16:creationId xmlns:a16="http://schemas.microsoft.com/office/drawing/2010/main" id="{45A50C5D-DDD6-46F8-8FDE-BE0245BAC6BC}"/>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4EEE99E7-DCE3-40C9-84C2-201ED29A737D}">
                <a16:creationId xmlns:a16="http://schemas.microsoft.com/office/drawing/2010/main" id="{6B95C9F7-252E-45E9-AE22-14E6EE3BC869}"/>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5D063078-D52D-40B1-9B3B-A4A46F890013}">
                <a16:creationId xmlns:a16="http://schemas.microsoft.com/office/drawing/2010/main" id="{F542BEFA-ED18-4FBC-9F94-91E428D6077A}"/>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F53284B8-5A1C-41B9-A653-C29029D45377}">
                <a16:creationId xmlns:a16="http://schemas.microsoft.com/office/drawing/2010/main" id="{DBC66F1D-3E20-4A76-95A6-0410F3F84452}"/>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文本框">
            <a:extLst>
              <a:ext uri="{A6CED3B5-D93D-43C9-B1BD-9E5AF545A0DE}">
                <a16:creationId xmlns:a16="http://schemas.microsoft.com/office/drawing/2010/main" id="{1E866D4C-BD7B-4BED-B15C-7C232F2D0C83}"/>
              </a:ext>
            </a:extLst>
          </p:cNvPr>
          <p:cNvSpPr>
            <a:spLocks noGrp="true"/>
          </p:cNvSpPr>
          <p:nvPr>
            <p:ph idx="10" type="title"/>
          </p:nvPr>
        </p:nvSpPr>
        <p:spPr>
          <a:xfrm rot="0">
            <a:off x="575894" y="729658"/>
            <a:ext cx="11029616" cy="592243"/>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7" name="文本框">
            <a:extLst>
              <a:ext uri="{CB243708-3EF8-49D9-9E3A-E70715A14E01}">
                <a16:creationId xmlns:a16="http://schemas.microsoft.com/office/drawing/2010/main" id="{165BE541-F3B4-41A3-BB89-A27200974087}"/>
              </a:ext>
            </a:extLst>
          </p:cNvPr>
          <p:cNvSpPr>
            <a:spLocks noGrp="true"/>
          </p:cNvSpPr>
          <p:nvPr>
            <p:ph idx="11"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04A35FD7-7E28-48D4-89BF-009339EE47EF}" type="datetime1">
              <a:t>4/4/2024</a:t>
            </a:fld>
            <a:endParaRPr dirty="0" lang="en-US" sz="900">
              <a:solidFill>
                <a:srgbClr val="404040"/>
              </a:solidFill>
              <a:latin typeface="Franklin Gothic Book"/>
            </a:endParaRPr>
          </a:p>
        </p:txBody>
      </p:sp>
      <p:sp>
        <p:nvSpPr>
          <p:cNvPr id="8" name="文本框">
            <a:extLst>
              <a:ext uri="{84E0B180-79EC-4C4D-894B-A1FD8BAE825B}">
                <a16:creationId xmlns:a16="http://schemas.microsoft.com/office/drawing/2010/main" id="{E6D5B89B-BA21-4690-8525-42767867C966}"/>
              </a:ext>
            </a:extLst>
          </p:cNvPr>
          <p:cNvSpPr>
            <a:spLocks noGrp="true"/>
          </p:cNvSpPr>
          <p:nvPr>
            <p:ph idx="12" sz="quarter" type="ftr"/>
          </p:nvPr>
        </p:nvSpPr>
        <p:spPr>
          <a:xfrm rot="0">
            <a:off x="581192" y="6423914"/>
            <a:ext cx="6917210" cy="365125"/>
          </a:xfrm>
          <a:prstGeom prst="rect">
            <a:avLst/>
          </a:prstGeom>
          <a:noFill/>
          <a:ln cap="flat" w="12700">
            <a:noFill/>
            <a:prstDash val="solid"/>
            <a:miter lim="800000"/>
          </a:ln>
        </p:spPr>
        <p:txBody>
          <a:bodyPr anchor="t" bIns="45720" lIns="91440" rIns="91440" rtlCol="0" tIns="45720" vert="horz" wrap="square"/>
          <a:lstStyle/>
          <a:p>
            <a:pPr/>
            <a:r>
              <a:rPr dirty="0" lang="zh-CN">
                <a:latin typeface="Franklin Gothic Book"/>
              </a:rPr>
              <a:t/>
            </a:r>
            <a:endParaRPr dirty="0" lang="zh-CN">
              <a:latin typeface="Franklin Gothic Book"/>
            </a:endParaRPr>
          </a:p>
        </p:txBody>
      </p:sp>
      <p:sp>
        <p:nvSpPr>
          <p:cNvPr id="9" name="文本框">
            <a:extLst>
              <a:ext uri="{F33960F3-174F-438D-A293-D7656CBA7E91}">
                <a16:creationId xmlns:a16="http://schemas.microsoft.com/office/drawing/2010/main" id="{FCCA4461-A002-4B6E-A86D-B04C6C7B8D8E}"/>
              </a:ext>
            </a:extLst>
          </p:cNvPr>
          <p:cNvSpPr>
            <a:spLocks noGrp="true"/>
          </p:cNvSpPr>
          <p:nvPr>
            <p:ph idx="13"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a:fld id="{D7A6EEE1-EA5B-4A3E-B891-B3D0D67A0041}" type="slidenum"/>
            <a:endParaRPr b="0" baseline="0" cap="none" dirty="0" i="0" lang="en-US" spc="0" strike="noStrike" sz="900" u="none">
              <a:solidFill>
                <a:srgbClr val="404040"/>
              </a:solidFill>
              <a:latin typeface="Franklin Gothic Book"/>
            </a:endParaRPr>
          </a:p>
        </p:txBody>
      </p:sp>
    </p:spTree>
    <p:extLst>
      <p:ext uri="{284F5C89-8C86-4FA2-9350-99D4503A3084}">
        <p14:creationId xmlns:p14="http://schemas.microsoft.com/office/powerpoint/2010/main" val="171224649344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标题和内容">
    <p:spTree>
      <p:nvGrpSpPr>
        <p:cNvPr id="1" name=""/>
        <p:cNvGrpSpPr/>
        <p:nvPr/>
      </p:nvGrpSpPr>
      <p:grpSpPr>
        <a:xfrm>
          <a:off x="0" y="0"/>
          <a:ext cx="0" cy="0"/>
          <a:chOff x="0" y="0"/>
          <a:chExt cx="0" cy="0"/>
        </a:xfrm>
      </p:grpSpPr>
      <p:sp>
        <p:nvSpPr>
          <p:cNvPr id="2" name="文本框">
            <a:extLst>
              <a:ext uri="{4687A79A-FFB9-4E18-810A-AC0F9BB1BC2E}">
                <a16:creationId xmlns:a16="http://schemas.microsoft.com/office/drawing/2010/main" id="{047768EA-0474-40B9-BB1E-815A91CBEC07}"/>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2728A31F-357D-4C3F-835F-A9C3663370DC}">
                <a16:creationId xmlns:a16="http://schemas.microsoft.com/office/drawing/2010/main" id="{76D98C0E-B902-4739-A35C-7EC57F322E2B}"/>
              </a:ext>
            </a:extLst>
          </p:cNvPr>
          <p:cNvSpPr>
            <a:spLocks noGrp="true"/>
          </p:cNvSpPr>
          <p:nvPr>
            <p:ph idx="1"/>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0709DDA8-D4D1-48AE-B703-039FBCC52C82}">
                <a16:creationId xmlns:a16="http://schemas.microsoft.com/office/drawing/2010/main" id="{DE5FF7AD-AE04-40E5-B231-DCCE7F5722BE}"/>
              </a:ext>
            </a:extLst>
          </p:cNvPr>
          <p:cNvSpPr>
            <a:spLocks noGrp="true"/>
          </p:cNvSpPr>
          <p:nvPr>
            <p:ph idx="10" sz="half" type="dt"/>
          </p:nvPr>
        </p:nvSpPr>
        <p:spPr/>
        <p:txBody>
          <a:bodyPr rtlCol="0"/>
          <a:lstStyle/>
          <a:p>
            <a:pPr/>
            <a:fld id="{6A4568B0-EA5D-44FD-98F2-B2A81384962E}" type="datetime1">
              <a:t>4/4/2024</a:t>
            </a:fld>
            <a:endParaRPr dirty="0" lang="en-US"/>
          </a:p>
        </p:txBody>
      </p:sp>
      <p:sp>
        <p:nvSpPr>
          <p:cNvPr id="5" name="文本框">
            <a:extLst>
              <a:ext uri="{1EA35971-0119-47E6-A50F-A916CFDD59A3}">
                <a16:creationId xmlns:a16="http://schemas.microsoft.com/office/drawing/2010/main" id="{7BE0AAD9-A283-47CC-9FB7-C7F3D2165D55}"/>
              </a:ext>
            </a:extLst>
          </p:cNvPr>
          <p:cNvSpPr>
            <a:spLocks noGrp="true"/>
          </p:cNvSpPr>
          <p:nvPr>
            <p:ph idx="12" sz="quarter" type="sldNum"/>
          </p:nvPr>
        </p:nvSpPr>
        <p:spPr/>
        <p:txBody>
          <a:bodyPr rtlCol="0"/>
          <a:lstStyle/>
          <a:p>
            <a:pPr/>
            <a:fld id="{9D3B2756-1AF8-4C79-A42F-91EB8701A0BA}" type="slidenum"/>
            <a:endParaRPr dirty="0" lang="en-US"/>
          </a:p>
        </p:txBody>
      </p:sp>
      <p:sp>
        <p:nvSpPr>
          <p:cNvPr hidden="false" id="6" name="Footer Placeholder 4">
            <a:extLst>
              <a:ext uri="{082489DD-AE37-4B49-9B4B-BD10E8CDF698}">
                <a16:creationId xmlns:a16="http://schemas.microsoft.com/office/drawing/2010/main" id="{90D69271-1DD4-47A8-8E97-532294D481FB}"/>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57EC0179-680C-4EC7-8F1C-193E974D6387}">
        <p14:creationId xmlns:p14="http://schemas.microsoft.com/office/powerpoint/2010/main" val="1712246493431"/>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节标题">
    <p:spTree>
      <p:nvGrpSpPr>
        <p:cNvPr id="1" name=""/>
        <p:cNvGrpSpPr/>
        <p:nvPr/>
      </p:nvGrpSpPr>
      <p:grpSpPr>
        <a:xfrm>
          <a:off x="0" y="0"/>
          <a:ext cx="0" cy="0"/>
          <a:chOff x="0" y="0"/>
          <a:chExt cx="0" cy="0"/>
        </a:xfrm>
      </p:grpSpPr>
      <p:sp>
        <p:nvSpPr>
          <p:cNvPr id="2" name="文本框">
            <a:extLst>
              <a:ext uri="{782ED7CC-E04B-41FB-8363-A375DAB8F46F}">
                <a16:creationId xmlns:a16="http://schemas.microsoft.com/office/drawing/2010/main" id="{1E19CCC5-DDA4-4368-B9DD-AB9C6BBC534F}"/>
              </a:ext>
            </a:extLst>
          </p:cNvPr>
          <p:cNvSpPr>
            <a:spLocks noGrp="true"/>
          </p:cNvSpPr>
          <p:nvPr>
            <p:ph type="title"/>
          </p:nvPr>
        </p:nvSpPr>
        <p:spPr>
          <a:xfrm rot="0">
            <a:off x="722313" y="4406900"/>
            <a:ext cx="7772400" cy="1362075"/>
          </a:xfrm>
        </p:spPr>
        <p:txBody>
          <a:bodyPr anchor="t" rtlCol="0"/>
          <a:lstStyle>
            <a:lvl1pPr algn="l" lvl="0">
              <a:defRPr b="1" cap="all" dirty="0" lang="en-US" sz="4000">
                <a:latin typeface="+mj-lt"/>
              </a:defRPr>
            </a:lvl1pPr>
          </a:lstStyle>
          <a:p>
            <a:pPr/>
            <a:r>
              <a:rPr dirty="0" lang="en-US"/>
              <a:t>单击此处编辑母版标题样式</a:t>
            </a:r>
            <a:endParaRPr dirty="0" lang="en-US"/>
          </a:p>
        </p:txBody>
      </p:sp>
      <p:sp>
        <p:nvSpPr>
          <p:cNvPr id="3" name="文本框">
            <a:extLst>
              <a:ext uri="{9425D295-8305-4CF9-8EC4-26E8C48E38B0}">
                <a16:creationId xmlns:a16="http://schemas.microsoft.com/office/drawing/2010/main" id="{A73498E8-6572-4484-98FF-1546B1CAD726}"/>
              </a:ext>
            </a:extLst>
          </p:cNvPr>
          <p:cNvSpPr>
            <a:spLocks noGrp="true"/>
          </p:cNvSpPr>
          <p:nvPr>
            <p:ph idx="1" type="body"/>
          </p:nvPr>
        </p:nvSpPr>
        <p:spPr>
          <a:xfrm rot="0">
            <a:off x="722313" y="2906713"/>
            <a:ext cx="7772400" cy="1500187"/>
          </a:xfrm>
        </p:spPr>
        <p:txBody>
          <a:bodyPr anchor="b" rtlCol="0"/>
          <a:lstStyle>
            <a:lvl1pPr indent="0" lvl="0" marL="0">
              <a:buNone/>
              <a:defRPr dirty="0" lang="en-US" sz="2000"/>
            </a:lvl1pPr>
            <a:lvl2pPr indent="0" lvl="1" marL="457200">
              <a:buNone/>
              <a:defRPr dirty="0" lang="en-US" sz="1800"/>
            </a:lvl2pPr>
            <a:lvl3pPr indent="0" lvl="2" marL="914400">
              <a:buNone/>
              <a:defRPr dirty="0" lang="en-US" sz="1600"/>
            </a:lvl3pPr>
            <a:lvl4pPr indent="0" lvl="3" marL="1371600">
              <a:buNone/>
              <a:defRPr dirty="0" lang="en-US" sz="1400"/>
            </a:lvl4pPr>
            <a:lvl5pPr indent="0" lvl="4" marL="1828800">
              <a:buNone/>
              <a:defRPr dirty="0" lang="en-US" sz="1400"/>
            </a:lvl5pPr>
            <a:lvl6pPr indent="0" lvl="5" marL="2286000">
              <a:buNone/>
              <a:defRPr dirty="0" lang="en-US" sz="1400"/>
            </a:lvl6pPr>
            <a:lvl7pPr indent="0" lvl="6" marL="2743200">
              <a:buNone/>
              <a:defRPr dirty="0" lang="en-US" sz="1400"/>
            </a:lvl7pPr>
            <a:lvl8pPr indent="0" lvl="7" marL="3200400">
              <a:buNone/>
              <a:defRPr dirty="0" lang="en-US" sz="1400"/>
            </a:lvl8pPr>
            <a:lvl9pPr indent="0" lvl="8" marL="3657600">
              <a:buNone/>
              <a:defRPr dirty="0" lang="en-US" sz="1400"/>
            </a:lvl9pPr>
          </a:lstStyle>
          <a:p>
            <a:pPr lvl="0"/>
            <a:r>
              <a:rPr dirty="0" lang="en-US"/>
              <a:t>单击此处编辑母版文本样式</a:t>
            </a:r>
            <a:endParaRPr dirty="0" lang="en-US"/>
          </a:p>
        </p:txBody>
      </p:sp>
      <p:sp>
        <p:nvSpPr>
          <p:cNvPr id="4" name="文本框">
            <a:extLst>
              <a:ext uri="{4554B2FF-28D9-4CE5-A321-D374B6EE5562}">
                <a16:creationId xmlns:a16="http://schemas.microsoft.com/office/drawing/2010/main" id="{C2AA8E96-EABF-4D08-94EE-B1C0E6F14B58}"/>
              </a:ext>
            </a:extLst>
          </p:cNvPr>
          <p:cNvSpPr>
            <a:spLocks noGrp="true"/>
          </p:cNvSpPr>
          <p:nvPr>
            <p:ph idx="10" sz="half" type="dt"/>
          </p:nvPr>
        </p:nvSpPr>
        <p:spPr/>
        <p:txBody>
          <a:bodyPr rtlCol="0"/>
          <a:lstStyle/>
          <a:p>
            <a:pPr/>
            <a:fld id="{95779A7A-BCBF-477F-A92C-BDDF0ECD3376}" type="datetime1">
              <a:t>4/4/2024</a:t>
            </a:fld>
            <a:endParaRPr dirty="0" lang="en-US"/>
          </a:p>
        </p:txBody>
      </p:sp>
      <p:sp>
        <p:nvSpPr>
          <p:cNvPr id="5" name="文本框">
            <a:extLst>
              <a:ext uri="{CEA37F0B-B3D9-4FAE-9FEC-13296BF81485}">
                <a16:creationId xmlns:a16="http://schemas.microsoft.com/office/drawing/2010/main" id="{E9D7CCE1-5F28-461A-8744-E59132FD39F8}"/>
              </a:ext>
            </a:extLst>
          </p:cNvPr>
          <p:cNvSpPr>
            <a:spLocks noGrp="true"/>
          </p:cNvSpPr>
          <p:nvPr>
            <p:ph idx="12" sz="quarter" type="sldNum"/>
          </p:nvPr>
        </p:nvSpPr>
        <p:spPr/>
        <p:txBody>
          <a:bodyPr rtlCol="0"/>
          <a:lstStyle/>
          <a:p>
            <a:pPr/>
            <a:fld id="{2FBBB1AF-24FC-4A69-937F-5333C4B07676}" type="slidenum"/>
            <a:endParaRPr dirty="0" lang="en-US"/>
          </a:p>
        </p:txBody>
      </p:sp>
      <p:sp>
        <p:nvSpPr>
          <p:cNvPr hidden="false" id="6" name="Footer Placeholder 4">
            <a:extLst>
              <a:ext uri="{973AE146-0691-44D8-A98A-960449509116}">
                <a16:creationId xmlns:a16="http://schemas.microsoft.com/office/drawing/2010/main" id="{63AA0701-D6D4-4A7D-8883-75B0F4B1B934}"/>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C00F6536-5605-4C96-8A64-03246163710C}">
        <p14:creationId xmlns:p14="http://schemas.microsoft.com/office/powerpoint/2010/main" val="1712246493432"/>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两栏内容">
    <p:spTree>
      <p:nvGrpSpPr>
        <p:cNvPr id="1" name=""/>
        <p:cNvGrpSpPr/>
        <p:nvPr/>
      </p:nvGrpSpPr>
      <p:grpSpPr>
        <a:xfrm>
          <a:off x="0" y="0"/>
          <a:ext cx="0" cy="0"/>
          <a:chOff x="0" y="0"/>
          <a:chExt cx="0" cy="0"/>
        </a:xfrm>
      </p:grpSpPr>
      <p:sp>
        <p:nvSpPr>
          <p:cNvPr id="2" name="文本框">
            <a:extLst>
              <a:ext uri="{5168DA27-92CB-41D4-ABE2-15DCCD4E1601}">
                <a16:creationId xmlns:a16="http://schemas.microsoft.com/office/drawing/2010/main" id="{5BD1D507-4906-4192-9D06-2639FB2D96DD}"/>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3F22C882-651D-436F-9142-ECDD4B93FD2F}">
                <a16:creationId xmlns:a16="http://schemas.microsoft.com/office/drawing/2010/main" id="{68660838-E120-4CB8-95C3-CC8DE4DF214D}"/>
              </a:ext>
            </a:extLst>
          </p:cNvPr>
          <p:cNvSpPr>
            <a:spLocks noGrp="true"/>
          </p:cNvSpPr>
          <p:nvPr>
            <p:ph idx="1"/>
          </p:nvPr>
        </p:nvSpPr>
        <p:spPr>
          <a:xfrm rot="0">
            <a:off x="457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D159CC62-E6A5-4F1C-9F9F-C880643817E2}">
                <a16:creationId xmlns:a16="http://schemas.microsoft.com/office/drawing/2010/main" id="{A538D9DD-B872-480A-820E-1D76B84031DC}"/>
              </a:ext>
            </a:extLst>
          </p:cNvPr>
          <p:cNvSpPr>
            <a:spLocks noGrp="true"/>
          </p:cNvSpPr>
          <p:nvPr>
            <p:ph idx="2"/>
          </p:nvPr>
        </p:nvSpPr>
        <p:spPr>
          <a:xfrm rot="0">
            <a:off x="4648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框">
            <a:extLst>
              <a:ext uri="{AC06B0D6-6D90-4EAA-B3A0-FCF60AC30C28}">
                <a16:creationId xmlns:a16="http://schemas.microsoft.com/office/drawing/2010/main" id="{5E9E5340-086A-4500-A4CB-DFB2484A1E56}"/>
              </a:ext>
            </a:extLst>
          </p:cNvPr>
          <p:cNvSpPr>
            <a:spLocks noGrp="true"/>
          </p:cNvSpPr>
          <p:nvPr>
            <p:ph idx="10" sz="half" type="dt"/>
          </p:nvPr>
        </p:nvSpPr>
        <p:spPr/>
        <p:txBody>
          <a:bodyPr rtlCol="0"/>
          <a:lstStyle/>
          <a:p>
            <a:pPr/>
            <a:fld id="{C57A6C8F-1536-497B-922C-A1A80776A593}" type="datetime1">
              <a:t>4/4/2024</a:t>
            </a:fld>
            <a:endParaRPr dirty="0" lang="en-US"/>
          </a:p>
        </p:txBody>
      </p:sp>
      <p:sp>
        <p:nvSpPr>
          <p:cNvPr id="6" name="文本框">
            <a:extLst>
              <a:ext uri="{43108C2D-4732-4367-82D9-64FBCD10B3F3}">
                <a16:creationId xmlns:a16="http://schemas.microsoft.com/office/drawing/2010/main" id="{1DF8D2C4-1AE1-4A5F-BEA0-EE71F0C137D7}"/>
              </a:ext>
            </a:extLst>
          </p:cNvPr>
          <p:cNvSpPr>
            <a:spLocks noGrp="true"/>
          </p:cNvSpPr>
          <p:nvPr>
            <p:ph idx="12" sz="quarter" type="sldNum"/>
          </p:nvPr>
        </p:nvSpPr>
        <p:spPr/>
        <p:txBody>
          <a:bodyPr rtlCol="0"/>
          <a:lstStyle/>
          <a:p>
            <a:pPr/>
            <a:fld id="{CD5D85A1-12C9-4DB1-B014-1FC4972175D6}" type="slidenum"/>
            <a:endParaRPr dirty="0" lang="en-US"/>
          </a:p>
        </p:txBody>
      </p:sp>
      <p:sp>
        <p:nvSpPr>
          <p:cNvPr hidden="false" id="7" name="Footer Placeholder 4">
            <a:extLst>
              <a:ext uri="{9733B05F-4177-48FD-AF59-3B2AC0A401AB}">
                <a16:creationId xmlns:a16="http://schemas.microsoft.com/office/drawing/2010/main" id="{14135965-EDA2-4668-90FD-236955E14BF3}"/>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8934C276-F367-4E23-96EA-C9F60ED3B123}">
        <p14:creationId xmlns:p14="http://schemas.microsoft.com/office/powerpoint/2010/main" val="1712246493433"/>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比较">
    <p:spTree>
      <p:nvGrpSpPr>
        <p:cNvPr id="1" name=""/>
        <p:cNvGrpSpPr/>
        <p:nvPr/>
      </p:nvGrpSpPr>
      <p:grpSpPr>
        <a:xfrm>
          <a:off x="0" y="0"/>
          <a:ext cx="0" cy="0"/>
          <a:chOff x="0" y="0"/>
          <a:chExt cx="0" cy="0"/>
        </a:xfrm>
      </p:grpSpPr>
      <p:sp>
        <p:nvSpPr>
          <p:cNvPr id="2" name="文本框">
            <a:extLst>
              <a:ext uri="{391EC440-9D5B-4319-8C3D-E94050AC97C7}">
                <a16:creationId xmlns:a16="http://schemas.microsoft.com/office/drawing/2010/main" id="{ABCC209C-879E-4265-8F8F-BDEBA3735E15}"/>
              </a:ext>
            </a:extLst>
          </p:cNvPr>
          <p:cNvSpPr>
            <a:spLocks noGrp="true"/>
          </p:cNvSpPr>
          <p:nvPr>
            <p:ph type="title"/>
          </p:nvPr>
        </p:nvSpPr>
        <p:spPr/>
        <p:txBody>
          <a:bodyPr rtlCol="0"/>
          <a:lstStyle>
            <a:lvl1pPr lvl="0"/>
          </a:lstStyle>
          <a:p>
            <a:pPr/>
            <a:r>
              <a:rPr dirty="0" lang="en-US"/>
              <a:t>单击此处编辑母版标题样式</a:t>
            </a:r>
            <a:endParaRPr dirty="0" lang="en-US"/>
          </a:p>
        </p:txBody>
      </p:sp>
      <p:sp>
        <p:nvSpPr>
          <p:cNvPr id="3" name="文本框">
            <a:extLst>
              <a:ext uri="{AEF7F5B8-3FDF-4E16-A8D0-94DB12043F5C}">
                <a16:creationId xmlns:a16="http://schemas.microsoft.com/office/drawing/2010/main" id="{1A74DB92-EEE9-49C7-A66E-B62DF03D78A0}"/>
              </a:ext>
            </a:extLst>
          </p:cNvPr>
          <p:cNvSpPr>
            <a:spLocks noGrp="true"/>
          </p:cNvSpPr>
          <p:nvPr>
            <p:ph idx="1" type="body"/>
          </p:nvPr>
        </p:nvSpPr>
        <p:spPr>
          <a:xfrm rot="0">
            <a:off x="457200" y="1535113"/>
            <a:ext cx="4040187"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4" name="文本框">
            <a:extLst>
              <a:ext uri="{B76DC185-31CE-4727-8C4B-0DBBFE8631D0}">
                <a16:creationId xmlns:a16="http://schemas.microsoft.com/office/drawing/2010/main" id="{EFC753E3-5B8A-4687-9C90-5C11BDDD2C4C}"/>
              </a:ext>
            </a:extLst>
          </p:cNvPr>
          <p:cNvSpPr>
            <a:spLocks noGrp="true"/>
          </p:cNvSpPr>
          <p:nvPr>
            <p:ph idx="2"/>
          </p:nvPr>
        </p:nvSpPr>
        <p:spPr>
          <a:xfrm rot="0">
            <a:off x="457200" y="2174875"/>
            <a:ext cx="4040187"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框">
            <a:extLst>
              <a:ext uri="{FB65A6A4-0CF2-418E-AB49-081ED7E9BAA3}">
                <a16:creationId xmlns:a16="http://schemas.microsoft.com/office/drawing/2010/main" id="{A8A1001C-E446-4272-884E-9DC89E69DA20}"/>
              </a:ext>
            </a:extLst>
          </p:cNvPr>
          <p:cNvSpPr>
            <a:spLocks noGrp="true"/>
          </p:cNvSpPr>
          <p:nvPr>
            <p:ph idx="3" type="body"/>
          </p:nvPr>
        </p:nvSpPr>
        <p:spPr>
          <a:xfrm rot="0">
            <a:off x="4645025" y="1535113"/>
            <a:ext cx="4041774"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6" name="文本框">
            <a:extLst>
              <a:ext uri="{A2A49975-0E9A-485A-B9D4-D85AD1C54A86}">
                <a16:creationId xmlns:a16="http://schemas.microsoft.com/office/drawing/2010/main" id="{BFAB3918-5876-4792-BCC2-497C6C3F1A76}"/>
              </a:ext>
            </a:extLst>
          </p:cNvPr>
          <p:cNvSpPr>
            <a:spLocks noGrp="true"/>
          </p:cNvSpPr>
          <p:nvPr>
            <p:ph idx="4"/>
          </p:nvPr>
        </p:nvSpPr>
        <p:spPr>
          <a:xfrm rot="0">
            <a:off x="4645025" y="2174875"/>
            <a:ext cx="4041774"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7" name="文本框">
            <a:extLst>
              <a:ext uri="{32EF143D-9333-4436-A14F-E1B014671F7B}">
                <a16:creationId xmlns:a16="http://schemas.microsoft.com/office/drawing/2010/main" id="{FA6EF996-CB5D-4084-AD56-971EC71483AB}"/>
              </a:ext>
            </a:extLst>
          </p:cNvPr>
          <p:cNvSpPr>
            <a:spLocks noGrp="true"/>
          </p:cNvSpPr>
          <p:nvPr>
            <p:ph idx="10" sz="half" type="dt"/>
          </p:nvPr>
        </p:nvSpPr>
        <p:spPr/>
        <p:txBody>
          <a:bodyPr rtlCol="0"/>
          <a:lstStyle/>
          <a:p>
            <a:pPr/>
            <a:fld id="{6802AE74-CD7B-4D56-87DD-2169A57A026C}" type="datetime1">
              <a:t>4/4/2024</a:t>
            </a:fld>
            <a:endParaRPr dirty="0" lang="en-US"/>
          </a:p>
        </p:txBody>
      </p:sp>
      <p:sp>
        <p:nvSpPr>
          <p:cNvPr id="8" name="文本框">
            <a:extLst>
              <a:ext uri="{4399EA31-2407-4487-AB9F-5E487ECFCA47}">
                <a16:creationId xmlns:a16="http://schemas.microsoft.com/office/drawing/2010/main" id="{64C1985F-6F4D-420E-B8E8-1BB67BF0B57F}"/>
              </a:ext>
            </a:extLst>
          </p:cNvPr>
          <p:cNvSpPr>
            <a:spLocks noGrp="true"/>
          </p:cNvSpPr>
          <p:nvPr>
            <p:ph idx="12" sz="quarter" type="sldNum"/>
          </p:nvPr>
        </p:nvSpPr>
        <p:spPr/>
        <p:txBody>
          <a:bodyPr rtlCol="0"/>
          <a:lstStyle/>
          <a:p>
            <a:pPr/>
            <a:fld id="{8968C1CF-3F29-4F0B-9D1A-426F8A022E1E}" type="slidenum"/>
            <a:endParaRPr dirty="0" lang="en-US"/>
          </a:p>
        </p:txBody>
      </p:sp>
      <p:sp>
        <p:nvSpPr>
          <p:cNvPr hidden="false" id="9" name="Footer Placeholder 4">
            <a:extLst>
              <a:ext uri="{7C5E1976-E0F0-4492-85D5-0BCB4371BCB9}">
                <a16:creationId xmlns:a16="http://schemas.microsoft.com/office/drawing/2010/main" id="{4E89DCEE-9C06-4413-9F97-D1943A9B4A54}"/>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1915EB71-0923-4D49-AA0F-62023592DDE7}">
        <p14:creationId xmlns:p14="http://schemas.microsoft.com/office/powerpoint/2010/main" val="171224649343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仅标题">
    <p:spTree>
      <p:nvGrpSpPr>
        <p:cNvPr id="1" name=""/>
        <p:cNvGrpSpPr/>
        <p:nvPr/>
      </p:nvGrpSpPr>
      <p:grpSpPr>
        <a:xfrm>
          <a:off x="0" y="0"/>
          <a:ext cx="0" cy="0"/>
          <a:chOff x="0" y="0"/>
          <a:chExt cx="0" cy="0"/>
        </a:xfrm>
      </p:grpSpPr>
      <p:sp>
        <p:nvSpPr>
          <p:cNvPr id="2" name="文本框">
            <a:extLst>
              <a:ext uri="{F439BF10-4705-44DD-9202-71B33E9A4F5F}">
                <a16:creationId xmlns:a16="http://schemas.microsoft.com/office/drawing/2010/main" id="{78A0D91F-D671-47E9-BD72-02AA319B073E}"/>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60797A19-B25C-48F3-8919-9584824890EB}">
                <a16:creationId xmlns:a16="http://schemas.microsoft.com/office/drawing/2010/main" id="{B4EE8848-3462-4D0F-A8A7-91A0960B664D}"/>
              </a:ext>
            </a:extLst>
          </p:cNvPr>
          <p:cNvSpPr>
            <a:spLocks noGrp="true"/>
          </p:cNvSpPr>
          <p:nvPr>
            <p:ph idx="10" sz="half" type="dt"/>
          </p:nvPr>
        </p:nvSpPr>
        <p:spPr/>
        <p:txBody>
          <a:bodyPr rtlCol="0"/>
          <a:lstStyle/>
          <a:p>
            <a:pPr/>
            <a:fld id="{000FE77B-DA2B-4110-858F-6A8E862619B2}" type="datetime1">
              <a:t>4/4/2024</a:t>
            </a:fld>
            <a:endParaRPr dirty="0" lang="en-US"/>
          </a:p>
        </p:txBody>
      </p:sp>
      <p:sp>
        <p:nvSpPr>
          <p:cNvPr id="4" name="文本框">
            <a:extLst>
              <a:ext uri="{C7967FB1-FB2D-4448-9B76-9621838E1021}">
                <a16:creationId xmlns:a16="http://schemas.microsoft.com/office/drawing/2010/main" id="{E364CA05-DD80-4BCF-BFB4-0D45BF343DAD}"/>
              </a:ext>
            </a:extLst>
          </p:cNvPr>
          <p:cNvSpPr>
            <a:spLocks noGrp="true"/>
          </p:cNvSpPr>
          <p:nvPr>
            <p:ph idx="12" sz="quarter" type="sldNum"/>
          </p:nvPr>
        </p:nvSpPr>
        <p:spPr/>
        <p:txBody>
          <a:bodyPr rtlCol="0"/>
          <a:lstStyle/>
          <a:p>
            <a:pPr/>
            <a:fld id="{8FB5AAD5-3A07-4ED4-A96C-422C610F6555}" type="slidenum"/>
            <a:endParaRPr dirty="0" lang="en-US"/>
          </a:p>
        </p:txBody>
      </p:sp>
      <p:sp>
        <p:nvSpPr>
          <p:cNvPr hidden="false" id="5" name="Footer Placeholder 4">
            <a:extLst>
              <a:ext uri="{2DA1CC4D-542E-40E4-81C4-90B111822823}">
                <a16:creationId xmlns:a16="http://schemas.microsoft.com/office/drawing/2010/main" id="{53311D4D-47EA-4FD4-8766-7A824C7D78D2}"/>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1C7385AB-EAD1-4AC1-B9B8-8EF7BFE3FB2C}">
        <p14:creationId xmlns:p14="http://schemas.microsoft.com/office/powerpoint/2010/main" val="1712246493435"/>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空白">
    <p:spTree>
      <p:nvGrpSpPr>
        <p:cNvPr id="1" name=""/>
        <p:cNvGrpSpPr/>
        <p:nvPr/>
      </p:nvGrpSpPr>
      <p:grpSpPr>
        <a:xfrm>
          <a:off x="0" y="0"/>
          <a:ext cx="0" cy="0"/>
          <a:chOff x="0" y="0"/>
          <a:chExt cx="0" cy="0"/>
        </a:xfrm>
      </p:grpSpPr>
      <p:sp>
        <p:nvSpPr>
          <p:cNvPr id="2" name="文本框">
            <a:extLst>
              <a:ext uri="{9CB527AE-777E-4D2F-8EC0-9A367B6A7529}">
                <a16:creationId xmlns:a16="http://schemas.microsoft.com/office/drawing/2010/main" id="{48E409E0-6482-42C0-8B51-A94724C6E8C6}"/>
              </a:ext>
            </a:extLst>
          </p:cNvPr>
          <p:cNvSpPr>
            <a:spLocks noGrp="true"/>
          </p:cNvSpPr>
          <p:nvPr>
            <p:ph idx="10" sz="half" type="dt"/>
          </p:nvPr>
        </p:nvSpPr>
        <p:spPr/>
        <p:txBody>
          <a:bodyPr rtlCol="0"/>
          <a:lstStyle/>
          <a:p>
            <a:pPr/>
            <a:fld id="{F7A44155-5745-4BEF-A3C1-D5FAD9EAF9FB}" type="datetime1">
              <a:t>4/4/2024</a:t>
            </a:fld>
            <a:endParaRPr dirty="0" lang="en-US"/>
          </a:p>
        </p:txBody>
      </p:sp>
      <p:sp>
        <p:nvSpPr>
          <p:cNvPr id="3" name="文本框">
            <a:extLst>
              <a:ext uri="{0FD76388-C560-496D-87FA-AC1A3410FA59}">
                <a16:creationId xmlns:a16="http://schemas.microsoft.com/office/drawing/2010/main" id="{AFD2D987-FDDA-418B-9B9A-587E49963714}"/>
              </a:ext>
            </a:extLst>
          </p:cNvPr>
          <p:cNvSpPr>
            <a:spLocks noGrp="true"/>
          </p:cNvSpPr>
          <p:nvPr>
            <p:ph idx="12" sz="quarter" type="sldNum"/>
          </p:nvPr>
        </p:nvSpPr>
        <p:spPr/>
        <p:txBody>
          <a:bodyPr rtlCol="0"/>
          <a:lstStyle/>
          <a:p>
            <a:pPr/>
            <a:fld id="{430E7CF7-1D73-4A97-9C67-B7FE4B4ECE8A}" type="slidenum"/>
            <a:endParaRPr dirty="0" lang="en-US"/>
          </a:p>
        </p:txBody>
      </p:sp>
      <p:sp>
        <p:nvSpPr>
          <p:cNvPr hidden="false" id="4" name="Footer Placeholder 4">
            <a:extLst>
              <a:ext uri="{242171F7-A855-4F32-BBB3-C2A3BB650941}">
                <a16:creationId xmlns:a16="http://schemas.microsoft.com/office/drawing/2010/main" id="{F0271E4E-83CB-4082-830D-A70E4FDF3797}"/>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D23D9655-C6E5-45A6-B2F1-0988E058B3BC}">
        <p14:creationId xmlns:p14="http://schemas.microsoft.com/office/powerpoint/2010/main" val="1712246493436"/>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内容与标题">
    <p:spTree>
      <p:nvGrpSpPr>
        <p:cNvPr id="1" name=""/>
        <p:cNvGrpSpPr/>
        <p:nvPr/>
      </p:nvGrpSpPr>
      <p:grpSpPr>
        <a:xfrm>
          <a:off x="0" y="0"/>
          <a:ext cx="0" cy="0"/>
          <a:chOff x="0" y="0"/>
          <a:chExt cx="0" cy="0"/>
        </a:xfrm>
      </p:grpSpPr>
      <p:sp>
        <p:nvSpPr>
          <p:cNvPr id="2" name="文本框">
            <a:extLst>
              <a:ext uri="{363362DB-E9C4-4608-87C4-2ED86979FDFE}">
                <a16:creationId xmlns:a16="http://schemas.microsoft.com/office/drawing/2010/main" id="{8FBCC5D2-CD54-43BF-AB16-9CEF2070C398}"/>
              </a:ext>
            </a:extLst>
          </p:cNvPr>
          <p:cNvSpPr>
            <a:spLocks noGrp="true"/>
          </p:cNvSpPr>
          <p:nvPr>
            <p:ph type="title"/>
          </p:nvPr>
        </p:nvSpPr>
        <p:spPr>
          <a:xfrm rot="0">
            <a:off x="457200" y="273050"/>
            <a:ext cx="3008313" cy="1162050"/>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文本框">
            <a:extLst>
              <a:ext uri="{F9196C18-59D2-4A93-90C4-FD0101646B9F}">
                <a16:creationId xmlns:a16="http://schemas.microsoft.com/office/drawing/2010/main" id="{8EAFAFA5-EF6D-485F-9592-C9E4D98B6B84}"/>
              </a:ext>
            </a:extLst>
          </p:cNvPr>
          <p:cNvSpPr>
            <a:spLocks noGrp="true"/>
          </p:cNvSpPr>
          <p:nvPr>
            <p:ph idx="1"/>
          </p:nvPr>
        </p:nvSpPr>
        <p:spPr>
          <a:xfrm rot="0">
            <a:off x="3575050" y="273050"/>
            <a:ext cx="5111749" cy="5853112"/>
          </a:xfrm>
        </p:spPr>
        <p:txBody>
          <a:bodyPr rtlCol="0"/>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D8829BA2-B644-4588-8DB6-7AE6C894A13B}">
                <a16:creationId xmlns:a16="http://schemas.microsoft.com/office/drawing/2010/main" id="{C06EF672-8052-4817-A3B2-0A51BB40A4A0}"/>
              </a:ext>
            </a:extLst>
          </p:cNvPr>
          <p:cNvSpPr>
            <a:spLocks noGrp="true"/>
          </p:cNvSpPr>
          <p:nvPr>
            <p:ph idx="2" type="body"/>
          </p:nvPr>
        </p:nvSpPr>
        <p:spPr>
          <a:xfrm rot="0">
            <a:off x="457200" y="1435099"/>
            <a:ext cx="3008313" cy="4691063"/>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文本框">
            <a:extLst>
              <a:ext uri="{BACD7962-215F-4877-A486-5C35853A2480}">
                <a16:creationId xmlns:a16="http://schemas.microsoft.com/office/drawing/2010/main" id="{199C4F20-16FE-4F76-904A-83CAD321E40E}"/>
              </a:ext>
            </a:extLst>
          </p:cNvPr>
          <p:cNvSpPr>
            <a:spLocks noGrp="true"/>
          </p:cNvSpPr>
          <p:nvPr>
            <p:ph idx="10" sz="half" type="dt"/>
          </p:nvPr>
        </p:nvSpPr>
        <p:spPr/>
        <p:txBody>
          <a:bodyPr rtlCol="0"/>
          <a:lstStyle/>
          <a:p>
            <a:pPr/>
            <a:fld id="{D8569508-9B84-4643-B51D-45299D56A66D}" type="datetime1">
              <a:t>4/4/2024</a:t>
            </a:fld>
            <a:endParaRPr dirty="0" lang="en-US"/>
          </a:p>
        </p:txBody>
      </p:sp>
      <p:sp>
        <p:nvSpPr>
          <p:cNvPr id="6" name="文本框">
            <a:extLst>
              <a:ext uri="{F4D07338-AF74-45D0-AAF4-45659026B7E3}">
                <a16:creationId xmlns:a16="http://schemas.microsoft.com/office/drawing/2010/main" id="{99A6667D-4873-4FB8-8AB3-AB94CB1071B6}"/>
              </a:ext>
            </a:extLst>
          </p:cNvPr>
          <p:cNvSpPr>
            <a:spLocks noGrp="true"/>
          </p:cNvSpPr>
          <p:nvPr>
            <p:ph idx="12" sz="quarter" type="sldNum"/>
          </p:nvPr>
        </p:nvSpPr>
        <p:spPr/>
        <p:txBody>
          <a:bodyPr rtlCol="0"/>
          <a:lstStyle/>
          <a:p>
            <a:pPr/>
            <a:fld id="{4281DF68-A8CB-48D9-A750-D4943713BC80}" type="slidenum"/>
            <a:endParaRPr dirty="0" lang="en-US"/>
          </a:p>
        </p:txBody>
      </p:sp>
      <p:sp>
        <p:nvSpPr>
          <p:cNvPr hidden="false" id="7" name="Footer Placeholder 4">
            <a:extLst>
              <a:ext uri="{A5C54889-E77B-4316-A903-17A54A54EB3F}">
                <a16:creationId xmlns:a16="http://schemas.microsoft.com/office/drawing/2010/main" id="{CE78D4DF-0465-4849-BDBB-A91FF59D5CCE}"/>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B7EADD36-8E86-44FB-AF0D-460D292E5FFC}">
        <p14:creationId xmlns:p14="http://schemas.microsoft.com/office/powerpoint/2010/main" val="1712246493437"/>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图片与标题">
    <p:spTree>
      <p:nvGrpSpPr>
        <p:cNvPr id="1" name=""/>
        <p:cNvGrpSpPr/>
        <p:nvPr/>
      </p:nvGrpSpPr>
      <p:grpSpPr>
        <a:xfrm>
          <a:off x="0" y="0"/>
          <a:ext cx="0" cy="0"/>
          <a:chOff x="0" y="0"/>
          <a:chExt cx="0" cy="0"/>
        </a:xfrm>
      </p:grpSpPr>
      <p:sp>
        <p:nvSpPr>
          <p:cNvPr id="2" name="文本框">
            <a:extLst>
              <a:ext uri="{45B2283D-A742-417C-A600-B822F069B9B0}">
                <a16:creationId xmlns:a16="http://schemas.microsoft.com/office/drawing/2010/main" id="{F4F10650-177D-44EF-9A3A-47B3C5CEC860}"/>
              </a:ext>
            </a:extLst>
          </p:cNvPr>
          <p:cNvSpPr>
            <a:spLocks noGrp="true"/>
          </p:cNvSpPr>
          <p:nvPr>
            <p:ph type="title"/>
          </p:nvPr>
        </p:nvSpPr>
        <p:spPr>
          <a:xfrm rot="0">
            <a:off x="1792288" y="4800600"/>
            <a:ext cx="5486400" cy="566738"/>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文本框">
            <a:extLst>
              <a:ext uri="{97F25695-27E8-4472-B3F8-6D1AAFE1756E}">
                <a16:creationId xmlns:a16="http://schemas.microsoft.com/office/drawing/2010/main" id="{84889EFA-0E13-48FA-A2AA-16A74FEE429D}"/>
              </a:ext>
            </a:extLst>
          </p:cNvPr>
          <p:cNvSpPr>
            <a:spLocks noGrp="true"/>
          </p:cNvSpPr>
          <p:nvPr>
            <p:ph idx="1" type="pic"/>
          </p:nvPr>
        </p:nvSpPr>
        <p:spPr>
          <a:xfrm rot="0">
            <a:off x="1792288" y="612775"/>
            <a:ext cx="5486400" cy="4114800"/>
          </a:xfrm>
        </p:spPr>
        <p:txBody>
          <a:bodyPr rtlCol="0"/>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文本框">
            <a:extLst>
              <a:ext uri="{33ABB907-B5E4-4D45-B070-BB989F7DDE9E}">
                <a16:creationId xmlns:a16="http://schemas.microsoft.com/office/drawing/2010/main" id="{1D342BE1-6B6B-41B0-B833-B094EA663883}"/>
              </a:ext>
            </a:extLst>
          </p:cNvPr>
          <p:cNvSpPr>
            <a:spLocks noGrp="true"/>
          </p:cNvSpPr>
          <p:nvPr>
            <p:ph idx="2" type="body"/>
          </p:nvPr>
        </p:nvSpPr>
        <p:spPr>
          <a:xfrm rot="0">
            <a:off x="1792288" y="5367337"/>
            <a:ext cx="5486400" cy="804862"/>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文本框">
            <a:extLst>
              <a:ext uri="{BB284743-2F92-4F86-9C30-729A1EEF71EB}">
                <a16:creationId xmlns:a16="http://schemas.microsoft.com/office/drawing/2010/main" id="{5B11D963-1C4A-4BD4-839A-DFCAE3488EA1}"/>
              </a:ext>
            </a:extLst>
          </p:cNvPr>
          <p:cNvSpPr>
            <a:spLocks noGrp="true"/>
          </p:cNvSpPr>
          <p:nvPr>
            <p:ph idx="10" sz="half" type="dt"/>
          </p:nvPr>
        </p:nvSpPr>
        <p:spPr/>
        <p:txBody>
          <a:bodyPr rtlCol="0"/>
          <a:lstStyle/>
          <a:p>
            <a:pPr/>
            <a:fld id="{B2227068-8A7C-4B17-8058-EE2482A5C932}" type="datetime1">
              <a:t>4/4/2024</a:t>
            </a:fld>
            <a:endParaRPr dirty="0" lang="en-US"/>
          </a:p>
        </p:txBody>
      </p:sp>
      <p:sp>
        <p:nvSpPr>
          <p:cNvPr id="6" name="文本框">
            <a:extLst>
              <a:ext uri="{FB70AFB8-37BD-4F3E-BAA5-61788D75D5B9}">
                <a16:creationId xmlns:a16="http://schemas.microsoft.com/office/drawing/2010/main" id="{CC624662-9320-452E-99FC-7597F1954C11}"/>
              </a:ext>
            </a:extLst>
          </p:cNvPr>
          <p:cNvSpPr>
            <a:spLocks noGrp="true"/>
          </p:cNvSpPr>
          <p:nvPr>
            <p:ph idx="12" sz="quarter" type="sldNum"/>
          </p:nvPr>
        </p:nvSpPr>
        <p:spPr/>
        <p:txBody>
          <a:bodyPr rtlCol="0"/>
          <a:lstStyle/>
          <a:p>
            <a:pPr/>
            <a:fld id="{AED886EA-EDEF-48F5-92EC-B91268B6D11F}" type="slidenum"/>
            <a:endParaRPr dirty="0" lang="en-US"/>
          </a:p>
        </p:txBody>
      </p:sp>
      <p:sp>
        <p:nvSpPr>
          <p:cNvPr hidden="false" id="7" name="Footer Placeholder 4">
            <a:extLst>
              <a:ext uri="{2BAEB8DA-2A81-4229-A8E4-AB370AD47448}">
                <a16:creationId xmlns:a16="http://schemas.microsoft.com/office/drawing/2010/main" id="{BA357E9D-1D11-45A4-95C8-55480CA11AA2}"/>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07425507-7402-4577-8629-AF245FCF7A2E}">
        <p14:creationId xmlns:p14="http://schemas.microsoft.com/office/powerpoint/2010/main" val="1712246493438"/>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theme/theme1.xml" Type="http://schemas.openxmlformats.org/officeDocument/2006/relationships/theme"/><Relationship Id="rId15"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文本框">
            <a:extLst>
              <a:ext uri="{6E944A8F-1C99-4D70-90CC-391A26682FD6}">
                <a16:creationId xmlns:a16="http://schemas.microsoft.com/office/drawing/2010/main" id="{A6404629-0344-4B44-9355-A5CE7B42EED0}"/>
              </a:ext>
            </a:extLst>
          </p:cNvPr>
          <p:cNvSpPr>
            <a:spLocks noGrp="true"/>
          </p:cNvSpPr>
          <p:nvPr>
            <p:ph type="title"/>
          </p:nvPr>
        </p:nvSpPr>
        <p:spPr>
          <a:xfrm rot="0">
            <a:off x="581192" y="705124"/>
            <a:ext cx="11029616" cy="557146"/>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3" name="文本框">
            <a:extLst>
              <a:ext uri="{E89BB2E1-B8AC-40C1-999B-2A8830D31D15}">
                <a16:creationId xmlns:a16="http://schemas.microsoft.com/office/drawing/2010/main" id="{C1C367FF-FFFD-4487-B779-A1CA18EF4780}"/>
              </a:ext>
            </a:extLst>
          </p:cNvPr>
          <p:cNvSpPr>
            <a:spLocks noGrp="true"/>
          </p:cNvSpPr>
          <p:nvPr>
            <p:ph idx="1" type="body"/>
          </p:nvPr>
        </p:nvSpPr>
        <p:spPr>
          <a:xfrm rot="0">
            <a:off x="581192" y="1415198"/>
            <a:ext cx="11029616" cy="4572852"/>
          </a:xfrm>
          <a:prstGeom prst="rect">
            <a:avLst/>
          </a:prstGeom>
          <a:noFill/>
          <a:ln cap="flat" w="12700">
            <a:noFill/>
            <a:prstDash val="solid"/>
            <a:miter lim="800000"/>
          </a:ln>
        </p:spPr>
        <p:txBody>
          <a:bodyPr anchor="ctr" bIns="45720" lIns="91440" rIns="91440" rtlCol="0" tIns="45720" vert="horz" wrap="square"/>
          <a:lstStyle/>
          <a:p>
            <a:pPr/>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文本框">
            <a:extLst>
              <a:ext uri="{47B48068-6D7D-4B45-B7C3-C9344D0A5D4A}">
                <a16:creationId xmlns:a16="http://schemas.microsoft.com/office/drawing/2010/main" id="{4D11BBEB-EAB1-4CBE-AA43-7EF9957454BB}"/>
              </a:ext>
            </a:extLst>
          </p:cNvPr>
          <p:cNvSpPr>
            <a:spLocks noGrp="true"/>
          </p:cNvSpPr>
          <p:nvPr>
            <p:ph idx="2"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D950EA4F-1F50-47EE-902E-F3D5AD372100}" type="datetime1">
              <a:t>4/4/2024</a:t>
            </a:fld>
            <a:endParaRPr dirty="0" lang="en-US" sz="900">
              <a:solidFill>
                <a:srgbClr val="404040"/>
              </a:solidFill>
              <a:latin typeface="Franklin Gothic Book"/>
            </a:endParaRPr>
          </a:p>
        </p:txBody>
      </p:sp>
      <p:sp>
        <p:nvSpPr>
          <p:cNvPr id="5" name="文本框">
            <a:extLst>
              <a:ext uri="{D1D07890-A8E9-4884-8A3C-0A7129CB42AC}">
                <a16:creationId xmlns:a16="http://schemas.microsoft.com/office/drawing/2010/main" id="{4BA2C902-8C9D-4515-A55A-56F5EBB15612}"/>
              </a:ext>
            </a:extLst>
          </p:cNvPr>
          <p:cNvSpPr>
            <a:spLocks noGrp="true"/>
          </p:cNvSpPr>
          <p:nvPr>
            <p:ph idx="4"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a:fld id="{AD0E1363-E9EF-4D6E-AB68-2CB9B69F7433}" type="slidenum"/>
            <a:endParaRPr b="0" baseline="0" cap="none" dirty="0" i="0" lang="en-US" spc="0" strike="noStrike" sz="900" u="none">
              <a:solidFill>
                <a:srgbClr val="404040"/>
              </a:solidFill>
              <a:latin typeface="Franklin Gothic Book"/>
            </a:endParaRPr>
          </a:p>
        </p:txBody>
      </p:sp>
      <p:sp>
        <p:nvSpPr>
          <p:cNvPr id="6" name="矩形">
            <a:extLst>
              <a:ext uri="{21438B26-6F57-477D-95FA-43E5F128FE61}">
                <a16:creationId xmlns:a16="http://schemas.microsoft.com/office/drawing/2010/main" id="{AF890D78-D60A-45A3-A8FF-229D83C5035A}"/>
              </a:ext>
            </a:extLst>
          </p:cNvPr>
          <p:cNvSpPr/>
          <p:nvPr/>
        </p:nvSpPr>
        <p:spPr>
          <a:xfrm rot="0">
            <a:off x="446534" y="457200"/>
            <a:ext cx="3703318" cy="94997"/>
          </a:xfrm>
          <a:prstGeom prst="rect">
            <a:avLst/>
          </a:prstGeom>
          <a:solidFill>
            <a:srgbClr val="465359"/>
          </a:solidFill>
          <a:ln cap="flat" w="12700">
            <a:noFill/>
            <a:prstDash val="solid"/>
            <a:round/>
          </a:ln>
        </p:spPr>
      </p:sp>
      <p:sp>
        <p:nvSpPr>
          <p:cNvPr id="7" name="矩形">
            <a:extLst>
              <a:ext uri="{68A291DD-933E-46FD-82AC-35CF66A56D62}">
                <a16:creationId xmlns:a16="http://schemas.microsoft.com/office/drawing/2010/main" id="{E23FAD67-D561-417E-A342-05AA39A13AAC}"/>
              </a:ext>
            </a:extLst>
          </p:cNvPr>
          <p:cNvSpPr/>
          <p:nvPr/>
        </p:nvSpPr>
        <p:spPr>
          <a:xfrm rot="0">
            <a:off x="8042147" y="453643"/>
            <a:ext cx="3703317" cy="98554"/>
          </a:xfrm>
          <a:prstGeom prst="rect">
            <a:avLst/>
          </a:prstGeom>
          <a:solidFill>
            <a:srgbClr val="969fa7"/>
          </a:solidFill>
          <a:ln cap="flat" w="12700">
            <a:noFill/>
            <a:prstDash val="solid"/>
            <a:round/>
          </a:ln>
        </p:spPr>
      </p:sp>
      <p:sp>
        <p:nvSpPr>
          <p:cNvPr id="8" name="矩形">
            <a:extLst>
              <a:ext uri="{DE79D2B8-B3F9-43D2-B157-F0A65540C614}">
                <a16:creationId xmlns:a16="http://schemas.microsoft.com/office/drawing/2010/main" id="{604D2B16-6CDD-4189-9683-D5AF0BA3C313}"/>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9" name="图片">
            <a:extLst>
              <a:ext uri="{CB9AC0EE-DEA0-43CC-8EEB-DA1CF20F3EFF}">
                <a16:creationId xmlns:a16="http://schemas.microsoft.com/office/drawing/2010/main" id="{A4DE7F29-55C9-4BF6-8289-682F534B0DDB}"/>
              </a:ext>
            </a:extLst>
          </p:cNvPr>
          <p:cNvPicPr>
            <a:picLocks noChangeAspect="true"/>
          </p:cNvPicPr>
          <p:nvPr/>
        </p:nvPicPr>
        <p:blipFill>
          <a:blip r:embed="rId15"/>
          <a:stretch>
            <a:fillRect/>
          </a:stretch>
        </p:blipFill>
        <p:spPr>
          <a:xfrm rot="0">
            <a:off x="10485002" y="6437910"/>
            <a:ext cx="1125801" cy="365126"/>
          </a:xfrm>
          <a:prstGeom prst="rect">
            <a:avLst/>
          </a:prstGeom>
          <a:noFill/>
          <a:ln cap="flat" w="12700">
            <a:noFill/>
            <a:prstDash val="solid"/>
            <a:miter lim="800000"/>
          </a:ln>
        </p:spPr>
      </p:pic>
      <p:sp>
        <p:nvSpPr>
          <p:cNvPr hidden="false" id="10" name="Footer Placeholder 4">
            <a:extLst>
              <a:ext uri="{E0B76286-8B64-40B8-9D78-98950CAEBA09}">
                <a16:creationId xmlns:a16="http://schemas.microsoft.com/office/drawing/2010/main" id="{91E5FABB-EC09-4D64-85E5-41E1DAE0EC73}"/>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lvl="0">
        <a:lnSpc>
          <a:spcPct val="100000"/>
        </a:lnSpc>
        <a:spcBef>
          <a:spcPts val="0"/>
        </a:spcBef>
        <a:buNone/>
        <a:defRPr b="0" cap="all" dirty="0" lang="en-US" sz="2800">
          <a:solidFill>
            <a:srgbClr val="404040"/>
          </a:solidFill>
          <a:latin typeface="Franklin Gothic Demi"/>
        </a:defRPr>
      </a:lvl1pPr>
    </p:titleStyle>
    <p:bodyStyle>
      <a:lvl1pPr algn="l" indent="-305943" lvl="0" marL="305943">
        <a:lnSpc>
          <a:spcPct val="110000"/>
        </a:lnSpc>
        <a:spcBef>
          <a:spcPct val="20000"/>
        </a:spcBef>
        <a:spcAft>
          <a:spcPts val="600"/>
        </a:spcAft>
        <a:buClr>
          <a:schemeClr val="accent1"/>
        </a:buClr>
        <a:buSzPct val="92000"/>
        <a:buFont typeface="Wingdings 2"/>
        <a:buChar char=""/>
        <a:defRPr dirty="0" lang="en-US" sz="1700">
          <a:solidFill>
            <a:srgbClr val="404040"/>
          </a:solidFill>
          <a:latin typeface="Franklin Gothic Book"/>
        </a:defRPr>
      </a:lvl1pPr>
      <a:lvl2pPr algn="l" indent="-305943" lvl="1" marL="629793">
        <a:spcBef>
          <a:spcPct val="20000"/>
        </a:spcBef>
        <a:spcAft>
          <a:spcPts val="600"/>
        </a:spcAft>
        <a:buClr>
          <a:schemeClr val="accent1"/>
        </a:buClr>
        <a:buSzPct val="92000"/>
        <a:buFont typeface="Wingdings 2"/>
        <a:buChar char=""/>
        <a:defRPr dirty="0" lang="en-US" sz="1400">
          <a:solidFill>
            <a:srgbClr val="404040"/>
          </a:solidFill>
          <a:latin typeface="Franklin Gothic Book"/>
        </a:defRPr>
      </a:lvl2pPr>
      <a:lvl3pPr algn="l" indent="-269875" lvl="2" marL="899795">
        <a:spcBef>
          <a:spcPct val="20000"/>
        </a:spcBef>
        <a:spcAft>
          <a:spcPts val="600"/>
        </a:spcAft>
        <a:buClr>
          <a:schemeClr val="accent1"/>
        </a:buClr>
        <a:buSzPct val="92000"/>
        <a:buFont typeface="Wingdings 2"/>
        <a:buChar char=""/>
        <a:defRPr dirty="0" lang="en-US" sz="1300">
          <a:solidFill>
            <a:srgbClr val="404040"/>
          </a:solidFill>
          <a:latin typeface="Franklin Gothic Book"/>
        </a:defRPr>
      </a:lvl3pPr>
      <a:lvl4pPr algn="l" indent="-233934" lvl="3" marL="1241933">
        <a:spcBef>
          <a:spcPct val="20000"/>
        </a:spcBef>
        <a:spcAft>
          <a:spcPts val="600"/>
        </a:spcAft>
        <a:buClr>
          <a:schemeClr val="accent1"/>
        </a:buClr>
        <a:buSzPct val="92000"/>
        <a:buFont typeface="Wingdings 2"/>
        <a:buChar char=""/>
        <a:defRPr dirty="0" lang="en-US" sz="1100">
          <a:solidFill>
            <a:srgbClr val="404040"/>
          </a:solidFill>
          <a:latin typeface="Franklin Gothic Book"/>
        </a:defRPr>
      </a:lvl4pPr>
      <a:lvl5pPr algn="l" indent="-233934" lvl="4" marL="1601851">
        <a:spcBef>
          <a:spcPct val="20000"/>
        </a:spcBef>
        <a:spcAft>
          <a:spcPts val="600"/>
        </a:spcAft>
        <a:buClr>
          <a:schemeClr val="accent1"/>
        </a:buClr>
        <a:buSzPct val="92000"/>
        <a:buFont typeface="Wingdings 2"/>
        <a:buChar char=""/>
        <a:defRPr dirty="0" lang="en-US" sz="1100">
          <a:solidFill>
            <a:srgbClr val="404040"/>
          </a:solidFill>
          <a:latin typeface="Franklin Gothic Book"/>
        </a:defRPr>
      </a:lvl5pPr>
      <a:lvl6pPr algn="l" indent="-228600" lvl="5" marL="1899920">
        <a:spcBef>
          <a:spcPct val="20000"/>
        </a:spcBef>
        <a:spcAft>
          <a:spcPts val="600"/>
        </a:spcAft>
        <a:buClr>
          <a:schemeClr val="accent2"/>
        </a:buClr>
        <a:buSzPct val="92000"/>
        <a:buFont typeface="Wingdings 2"/>
        <a:buChar char=""/>
        <a:defRPr dirty="0" lang="en-US" sz="1200">
          <a:solidFill>
            <a:schemeClr val="tx2"/>
          </a:solidFill>
          <a:latin typeface="Franklin Gothic Book"/>
        </a:defRPr>
      </a:lvl6pPr>
      <a:lvl7pPr algn="l" indent="-228600" lvl="6" marL="2199894">
        <a:spcBef>
          <a:spcPct val="20000"/>
        </a:spcBef>
        <a:spcAft>
          <a:spcPts val="600"/>
        </a:spcAft>
        <a:buClr>
          <a:schemeClr val="accent2"/>
        </a:buClr>
        <a:buSzPct val="92000"/>
        <a:buFont typeface="Wingdings 2"/>
        <a:buChar char=""/>
        <a:defRPr dirty="0" lang="en-US" sz="1200">
          <a:solidFill>
            <a:schemeClr val="tx2"/>
          </a:solidFill>
          <a:latin typeface="Franklin Gothic Book"/>
        </a:defRPr>
      </a:lvl7pPr>
      <a:lvl8pPr algn="l" indent="-228600" lvl="7" marL="2499995">
        <a:spcBef>
          <a:spcPct val="20000"/>
        </a:spcBef>
        <a:spcAft>
          <a:spcPts val="600"/>
        </a:spcAft>
        <a:buClr>
          <a:schemeClr val="accent2"/>
        </a:buClr>
        <a:buSzPct val="92000"/>
        <a:buFont typeface="Wingdings 2"/>
        <a:buChar char=""/>
        <a:defRPr dirty="0" lang="en-US" sz="1200">
          <a:solidFill>
            <a:schemeClr val="tx2"/>
          </a:solidFill>
          <a:latin typeface="Franklin Gothic Book"/>
        </a:defRPr>
      </a:lvl8pPr>
      <a:lvl9pPr algn="l" indent="-228600" lvl="8" marL="2499995">
        <a:spcBef>
          <a:spcPct val="20000"/>
        </a:spcBef>
        <a:spcAft>
          <a:spcPts val="600"/>
        </a:spcAft>
        <a:buClr>
          <a:schemeClr val="accent2"/>
        </a:buClr>
        <a:buSzPct val="92000"/>
        <a:buFont typeface="Wingdings 2"/>
        <a:buChar char=""/>
        <a:defRPr dirty="0" lang="en-US" sz="1200">
          <a:solidFill>
            <a:schemeClr val="tx2"/>
          </a:solidFill>
          <a:latin typeface="Franklin Gothic Book"/>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13.xml" Type="http://schemas.openxmlformats.org/officeDocument/2006/relationships/slideLayout"/><Relationship Id="rId2" Target="../notesSlides/notesSlide11.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bg>
      <p:bgPr>
        <a:solidFill>
          <a:schemeClr val="bg1"/>
        </a:solidFill>
        <a:effectLst/>
      </p:bgPr>
    </p:bg>
    <p:spTree>
      <p:nvGrpSpPr>
        <p:cNvPr id="1" name=""/>
        <p:cNvGrpSpPr/>
        <p:nvPr/>
      </p:nvGrpSpPr>
      <p:grpSpPr>
        <a:xfrm>
          <a:off x="0" y="0"/>
          <a:ext cx="0" cy="0"/>
          <a:chOff x="0" y="0"/>
          <a:chExt cx="0" cy="0"/>
        </a:xfrm>
      </p:grpSpPr>
      <p:sp>
        <p:nvSpPr>
          <p:cNvPr id="2" name="文本框">
            <a:extLst>
              <a:ext uri="{0980BBB5-EE34-4531-99E9-82CCDC76B894}">
                <a16:creationId xmlns:a16="http://schemas.microsoft.com/office/drawing/2010/main" id="{4BD6F38B-9EAF-449E-B5A7-A3E45B75BD74}"/>
              </a:ext>
            </a:extLst>
          </p:cNvPr>
          <p:cNvSpPr>
            <a:spLocks noGrp="true"/>
          </p:cNvSpPr>
          <p:nvPr>
            <p:ph idx="12" type="title"/>
          </p:nvPr>
        </p:nvSpPr>
        <p:spPr>
          <a:xfrm rot="0">
            <a:off x="1359107" y="1821635"/>
            <a:ext cx="9144000" cy="977778"/>
          </a:xfrm>
          <a:prstGeom prst="rect">
            <a:avLst/>
          </a:prstGeom>
          <a:noFill/>
          <a:ln cap="flat" w="12700">
            <a:noFill/>
            <a:prstDash val="solid"/>
            <a:miter lim="800000"/>
          </a:ln>
        </p:spPr>
        <p:txBody>
          <a:bodyPr anchor="b" bIns="45720" lIns="91440" rIns="91440" rtlCol="0" tIns="45720" vert="horz" wrap="square"/>
          <a:lstStyle/>
          <a:p>
            <a:pPr algn="ctr" indent="0" marL="0">
              <a:lnSpc>
                <a:spcPct val="100000"/>
              </a:lnSpc>
              <a:spcBef>
                <a:spcPts val="0"/>
              </a:spcBef>
              <a:spcAft>
                <a:spcPts val="0"/>
              </a:spcAft>
              <a:buNone/>
            </a:pPr>
            <a:r>
              <a:rPr b="1" baseline="0" cap="all" dirty="0" i="0" lang="en-US" spc="0" strike="noStrike" sz="3600" u="none">
                <a:solidFill>
                  <a:schemeClr val="accent1"/>
                </a:solidFill>
                <a:latin typeface="Arial"/>
              </a:rPr>
              <a:t>KEYLOGGER</a:t>
            </a:r>
            <a:endParaRPr b="1" baseline="0" cap="all" dirty="0" i="0" lang="en-US" spc="0" strike="noStrike" sz="3600" u="none">
              <a:solidFill>
                <a:schemeClr val="accent1"/>
              </a:solidFill>
              <a:latin typeface="Arial"/>
            </a:endParaRPr>
          </a:p>
        </p:txBody>
      </p:sp>
      <p:sp>
        <p:nvSpPr>
          <p:cNvPr id="3" name="矩形">
            <a:extLst>
              <a:ext uri="{46BDEC8F-B483-4CE3-8F14-7BC1BF51CCFE}">
                <a16:creationId xmlns:a16="http://schemas.microsoft.com/office/drawing/2010/main" id="{9D383F3E-1530-4AE1-8419-A35ED6E91221}"/>
              </a:ext>
            </a:extLst>
          </p:cNvPr>
          <p:cNvSpPr/>
          <p:nvPr/>
        </p:nvSpPr>
        <p:spPr>
          <a:xfrm rot="0">
            <a:off x="-329781" y="1034320"/>
            <a:ext cx="12726649" cy="577215"/>
          </a:xfrm>
          <a:prstGeom prst="rect">
            <a:avLst/>
          </a:prstGeom>
          <a:noFill/>
          <a:ln cap="flat" w="12700">
            <a:noFill/>
            <a:prstDash val="solid"/>
            <a:miter lim="800000"/>
          </a:ln>
        </p:spPr>
        <p:txBody>
          <a:bodyPr anchor="t" bIns="45720" lIns="91440" rIns="91440" rtlCol="0" tIns="45720" vert="horz" wrap="square">
            <a:spAutoFit/>
          </a:bodyPr>
          <a:lstStyle/>
          <a:p>
            <a:pPr algn="ctr" indent="0" marL="0">
              <a:lnSpc>
                <a:spcPct val="100000"/>
              </a:lnSpc>
              <a:spcBef>
                <a:spcPts val="0"/>
              </a:spcBef>
              <a:spcAft>
                <a:spcPts val="0"/>
              </a:spcAft>
              <a:buNone/>
            </a:pPr>
            <a:r>
              <a:rPr b="1" baseline="0" cap="none" dirty="0" i="0" lang="en-US" spc="0" strike="noStrike" sz="3200" u="none">
                <a:solidFill>
                  <a:srgbClr val="1481ac"/>
                </a:solidFill>
                <a:latin typeface="Arial"/>
              </a:rPr>
              <a:t>CAPSTONE PROJECT</a:t>
            </a:r>
            <a:endParaRPr b="1" baseline="0" cap="none" dirty="0" i="0" lang="en-US" spc="0" strike="noStrike" sz="3200" u="none">
              <a:solidFill>
                <a:srgbClr val="1481ac"/>
              </a:solidFill>
              <a:latin typeface="Arial"/>
            </a:endParaRPr>
          </a:p>
        </p:txBody>
      </p:sp>
      <p:sp>
        <p:nvSpPr>
          <p:cNvPr id="4" name="矩形">
            <a:extLst>
              <a:ext uri="{CFDD4174-9C2E-4752-989F-202BFE6F9D53}">
                <a16:creationId xmlns:a16="http://schemas.microsoft.com/office/drawing/2010/main" id="{11DE601F-EDB9-44FB-83FC-5348E4FEEE2C}"/>
              </a:ext>
            </a:extLst>
          </p:cNvPr>
          <p:cNvSpPr/>
          <p:nvPr/>
        </p:nvSpPr>
        <p:spPr>
          <a:xfrm rot="0">
            <a:off x="2796225" y="3873894"/>
            <a:ext cx="7075606" cy="2072163"/>
          </a:xfrm>
          <a:prstGeom prst="rect">
            <a:avLst/>
          </a:prstGeom>
          <a:noFill/>
          <a:ln cap="flat" w="12700">
            <a:noFill/>
            <a:prstDash val="solid"/>
            <a:miter lim="800000"/>
          </a:ln>
        </p:spPr>
        <p:txBody>
          <a:bodyPr anchor="t" bIns="45720" lIns="91440" rIns="91440" rtlCol="0" tIns="45720" vert="horz" wrap="square">
            <a:spAutoFit/>
          </a:bodyPr>
          <a:lstStyle/>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presented by,</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S.Keerthika</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Dr.Sivanthi Aditanar College of Engineering </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BE/CSE</a:t>
            </a:r>
            <a:endParaRPr b="0" baseline="0" cap="none" dirty="0" i="0" lang="en-US" spc="0" strike="noStrike" sz="2600" u="none">
              <a:solidFill>
                <a:srgbClr val="7ae0f6"/>
              </a:solidFill>
              <a:latin typeface="Droid Sans"/>
            </a:endParaRPr>
          </a:p>
        </p:txBody>
      </p:sp>
      <p:sp>
        <p:nvSpPr>
          <p:cNvPr id="5" name="矩形">
            <a:extLst>
              <a:ext uri="{4537951C-4E44-4B17-AB28-1FB4422BD4E5}">
                <a16:creationId xmlns:a16="http://schemas.microsoft.com/office/drawing/2010/main" id="{417614F3-4056-4CDF-8068-8649F2B3AA7E}"/>
              </a:ext>
            </a:extLst>
          </p:cNvPr>
          <p:cNvSpPr/>
          <p:nvPr/>
        </p:nvSpPr>
        <p:spPr>
          <a:xfrm rot="0">
            <a:off x="5677494" y="3007132"/>
            <a:ext cx="857235" cy="358138"/>
          </a:xfrm>
          <a:prstGeom prst="rect">
            <a:avLst/>
          </a:prstGeom>
          <a:noFill/>
          <a:ln cap="flat" w="12700">
            <a:noFill/>
            <a:prstDash val="solid"/>
            <a:miter lim="800000"/>
          </a:ln>
        </p:spPr>
      </p:sp>
      <p:sp>
        <p:nvSpPr>
          <p:cNvPr id="6" name="矩形">
            <a:extLst>
              <a:ext uri="{067305C1-CB18-499D-9557-23FAFAA16229}">
                <a16:creationId xmlns:a16="http://schemas.microsoft.com/office/drawing/2010/main" id="{99926D53-EC7C-4956-8B56-BC0B45DF597C}"/>
              </a:ext>
            </a:extLst>
          </p:cNvPr>
          <p:cNvSpPr/>
          <p:nvPr/>
        </p:nvSpPr>
        <p:spPr>
          <a:xfrm rot="14843">
            <a:off x="9063094" y="6456048"/>
            <a:ext cx="2845958" cy="289369"/>
          </a:xfrm>
          <a:prstGeom prst="rect">
            <a:avLst/>
          </a:prstGeom>
          <a:solidFill>
            <a:srgbClr val="ffffff"/>
          </a:solidFill>
          <a:ln cap="flat" w="12700">
            <a:solidFill>
              <a:srgbClr val="000000"/>
            </a:solidFill>
            <a:prstDash val="solid"/>
            <a:miter lim="800000"/>
          </a:ln>
        </p:spPr>
      </p:sp>
    </p:spTree>
    <p:extLst>
      <p:ext uri="{8FA11936-F5CE-41FA-8821-476C97510AE2}">
        <p14:creationId xmlns:p14="http://schemas.microsoft.com/office/powerpoint/2010/main" val="1712246493445"/>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bg>
      <p:bgPr>
        <a:solidFill>
          <a:schemeClr val="bg1"/>
        </a:solidFill>
        <a:effectLst/>
      </p:bgPr>
    </p:bg>
    <p:spTree>
      <p:nvGrpSpPr>
        <p:cNvPr id="1" name=""/>
        <p:cNvGrpSpPr/>
        <p:nvPr/>
      </p:nvGrpSpPr>
      <p:grpSpPr>
        <a:xfrm>
          <a:off x="0" y="0"/>
          <a:ext cx="0" cy="0"/>
          <a:chOff x="0" y="0"/>
          <a:chExt cx="0" cy="0"/>
        </a:xfrm>
      </p:grpSpPr>
      <p:sp>
        <p:nvSpPr>
          <p:cNvPr id="2" name="文本框">
            <a:extLst>
              <a:ext uri="{D4C9EBD6-3768-4694-B0BF-B58C72F0C527}">
                <a16:creationId xmlns:a16="http://schemas.microsoft.com/office/drawing/2010/main" id="{1E96530C-734D-4FB0-A865-405F2630954D}"/>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References</a:t>
            </a:r>
            <a:endParaRPr b="1" baseline="0" cap="all" dirty="0" i="0" lang="en-US" spc="0" strike="noStrike" sz="4000" u="none">
              <a:solidFill>
                <a:schemeClr val="accent1"/>
              </a:solidFill>
              <a:latin typeface="Arial"/>
            </a:endParaRPr>
          </a:p>
        </p:txBody>
      </p:sp>
      <p:sp>
        <p:nvSpPr>
          <p:cNvPr id="3" name="文本框">
            <a:extLst>
              <a:ext uri="{EE9154E9-F745-41E6-9117-92C991160776}">
                <a16:creationId xmlns:a16="http://schemas.microsoft.com/office/drawing/2010/main" id="{5D785A60-819E-4E99-AC04-74089F12E99E}"/>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400" u="none">
                <a:solidFill>
                  <a:srgbClr val="0f0f0f"/>
                </a:solidFill>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baseline="0" cap="none" dirty="0" i="0" lang="en-US" spc="0" strike="noStrike" sz="2400" u="none">
              <a:solidFill>
                <a:srgbClr val="0f0f0f"/>
              </a:solidFill>
              <a:latin typeface="Franklin Gothic Book"/>
            </a:endParaRPr>
          </a:p>
        </p:txBody>
      </p:sp>
      <p:sp>
        <p:nvSpPr>
          <p:cNvPr id="4" name="矩形">
            <a:extLst>
              <a:ext uri="{E68F3EC3-88BB-4A0D-8086-586A7A7AF7EE}">
                <a16:creationId xmlns:a16="http://schemas.microsoft.com/office/drawing/2010/main" id="{492D0100-E5F0-4494-84FB-5760612AD409}"/>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DCF8FD63-E78E-4F6E-A35D-2B6D2CE2BC71}">
        <p14:creationId xmlns:p14="http://schemas.microsoft.com/office/powerpoint/2010/main" val="1712246493462"/>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bg>
      <p:bgPr>
        <a:solidFill>
          <a:schemeClr val="bg1"/>
        </a:solidFill>
        <a:effectLst/>
      </p:bgPr>
    </p:bg>
    <p:spTree>
      <p:nvGrpSpPr>
        <p:cNvPr id="1" name=""/>
        <p:cNvGrpSpPr/>
        <p:nvPr/>
      </p:nvGrpSpPr>
      <p:grpSpPr>
        <a:xfrm>
          <a:off x="0" y="0"/>
          <a:ext cx="0" cy="0"/>
          <a:chOff x="0" y="0"/>
          <a:chExt cx="0" cy="0"/>
        </a:xfrm>
      </p:grpSpPr>
      <p:sp>
        <p:nvSpPr>
          <p:cNvPr id="2" name="文本框">
            <a:extLst>
              <a:ext uri="{90A61EF4-2514-4E0B-A8F4-2CB266E62C00}">
                <a16:creationId xmlns:a16="http://schemas.microsoft.com/office/drawing/2010/main" id="{C4D05996-7CC8-482B-8111-3AA423B36EAB}"/>
              </a:ext>
            </a:extLst>
          </p:cNvPr>
          <p:cNvSpPr>
            <a:spLocks noGrp="true"/>
          </p:cNvSpPr>
          <p:nvPr>
            <p:ph idx="13" type="title"/>
          </p:nvPr>
        </p:nvSpPr>
        <p:spPr>
          <a:xfrm rot="0">
            <a:off x="1463041" y="2766217"/>
            <a:ext cx="9298745" cy="1325562"/>
          </a:xfrm>
          <a:prstGeom prst="rect">
            <a:avLst/>
          </a:prstGeom>
          <a:noFill/>
          <a:ln cap="flat" w="12700">
            <a:noFill/>
            <a:prstDash val="solid"/>
            <a:miter lim="800000"/>
          </a:ln>
        </p:spPr>
        <p:txBody>
          <a:bodyPr anchor="b" bIns="45720" lIns="91440" rIns="91440" rtlCol="0" tIns="45720" vert="horz" wrap="square"/>
          <a:lstStyle/>
          <a:p>
            <a:pPr algn="ctr" indent="0" marL="0">
              <a:lnSpc>
                <a:spcPct val="100000"/>
              </a:lnSpc>
              <a:spcBef>
                <a:spcPts val="0"/>
              </a:spcBef>
              <a:spcAft>
                <a:spcPts val="0"/>
              </a:spcAft>
              <a:buNone/>
            </a:pPr>
            <a:r>
              <a:rPr b="1" baseline="0" cap="all" dirty="0" i="0" lang="en-US" spc="0" strike="noStrike" sz="2800" u="none">
                <a:solidFill>
                  <a:srgbClr val="002060"/>
                </a:solidFill>
                <a:latin typeface="Arial"/>
              </a:rPr>
              <a:t>THANK YOU</a:t>
            </a:r>
            <a:endParaRPr b="1" baseline="0" cap="all" dirty="0" i="0" lang="en-US" spc="0" strike="noStrike" sz="2800" u="none">
              <a:solidFill>
                <a:srgbClr val="002060"/>
              </a:solidFill>
              <a:latin typeface="Arial"/>
            </a:endParaRPr>
          </a:p>
        </p:txBody>
      </p:sp>
      <p:sp>
        <p:nvSpPr>
          <p:cNvPr id="3" name="矩形">
            <a:extLst>
              <a:ext uri="{96DBFC74-DBC5-4B00-A330-BFC15BA1AEEF}">
                <a16:creationId xmlns:a16="http://schemas.microsoft.com/office/drawing/2010/main" id="{039A15B4-8844-4A67-A8E8-2AFDF02BC737}"/>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B03C2D11-BF5F-4CF1-B9B1-1FCED7F9FC80}">
        <p14:creationId xmlns:p14="http://schemas.microsoft.com/office/powerpoint/2010/main" val="1712246493464"/>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bg>
      <p:bgPr>
        <a:solidFill>
          <a:schemeClr val="bg1"/>
        </a:solidFill>
        <a:effectLst/>
      </p:bgPr>
    </p:bg>
    <p:spTree>
      <p:nvGrpSpPr>
        <p:cNvPr id="1" name=""/>
        <p:cNvGrpSpPr/>
        <p:nvPr/>
      </p:nvGrpSpPr>
      <p:grpSpPr>
        <a:xfrm>
          <a:off x="0" y="0"/>
          <a:ext cx="0" cy="0"/>
          <a:chOff x="0" y="0"/>
          <a:chExt cx="0" cy="0"/>
        </a:xfrm>
      </p:grpSpPr>
      <p:sp>
        <p:nvSpPr>
          <p:cNvPr id="2" name="文本框">
            <a:extLst>
              <a:ext uri="{0DF21C24-E3A1-482B-8BFE-5C686CEB59FA}">
                <a16:creationId xmlns:a16="http://schemas.microsoft.com/office/drawing/2010/main" id="{2BE996D2-2F33-445E-83FF-0FCDA2099676}"/>
              </a:ext>
            </a:extLst>
          </p:cNvPr>
          <p:cNvSpPr>
            <a:spLocks noGrp="true"/>
          </p:cNvSpPr>
          <p:nvPr>
            <p:ph idx="10" type="title"/>
          </p:nvPr>
        </p:nvSpPr>
        <p:spPr>
          <a:xfrm rot="0">
            <a:off x="849573" y="558468"/>
            <a:ext cx="10515600" cy="1325563"/>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2800" u="none">
                <a:solidFill>
                  <a:srgbClr val="002060"/>
                </a:solidFill>
                <a:latin typeface="Arial"/>
              </a:rPr>
              <a:t>OUTLINE</a:t>
            </a:r>
            <a:endParaRPr b="1" baseline="0" cap="all" dirty="0" i="0" lang="en-US" spc="0" strike="noStrike" sz="2800" u="none">
              <a:solidFill>
                <a:srgbClr val="002060"/>
              </a:solidFill>
              <a:latin typeface="Arial"/>
            </a:endParaRPr>
          </a:p>
        </p:txBody>
      </p:sp>
      <p:sp>
        <p:nvSpPr>
          <p:cNvPr id="3" name="文本框">
            <a:extLst>
              <a:ext uri="{E0743A88-FC63-40D4-9AC0-EEE37B3F3D45}">
                <a16:creationId xmlns:a16="http://schemas.microsoft.com/office/drawing/2010/main" id="{A7877357-0E1C-493D-AEDE-865995A0C809}"/>
              </a:ext>
            </a:extLst>
          </p:cNvPr>
          <p:cNvSpPr>
            <a:spLocks noGrp="true"/>
          </p:cNvSpPr>
          <p:nvPr>
            <p:ph idx="11" type="body"/>
          </p:nvPr>
        </p:nvSpPr>
        <p:spPr>
          <a:xfrm rot="0">
            <a:off x="838200" y="1618937"/>
            <a:ext cx="11019021" cy="5239062"/>
          </a:xfrm>
          <a:prstGeom prst="rect">
            <a:avLst/>
          </a:prstGeom>
          <a:noFill/>
          <a:ln cap="flat" w="12700">
            <a:noFill/>
            <a:prstDash val="solid"/>
            <a:miter lim="800000"/>
          </a:ln>
        </p:spPr>
        <p:txBody>
          <a:bodyPr anchor="t"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2000" u="none">
                <a:solidFill>
                  <a:srgbClr val="404040"/>
                </a:solidFill>
                <a:latin typeface="Arial"/>
              </a:rPr>
              <a:t>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Problem Statement </a:t>
            </a:r>
            <a:r>
              <a:rPr b="0" baseline="0" cap="none" dirty="0" i="0" lang="en-US" spc="0" strike="noStrike" sz="2000" u="none">
                <a:solidFill>
                  <a:srgbClr val="404040"/>
                </a:solidFill>
                <a:latin typeface="Arial"/>
              </a:rPr>
              <a:t>(Should not include solution)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Proposed System/Solution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System </a:t>
            </a:r>
            <a:r>
              <a:rPr b="1" baseline="0" cap="none" dirty="0" i="0" lang="en-US" spc="0" strike="noStrike" sz="2000" u="none">
                <a:solidFill>
                  <a:srgbClr val="404040"/>
                </a:solidFill>
                <a:latin typeface="Arial"/>
              </a:rPr>
              <a:t>Development Approach </a:t>
            </a:r>
            <a:r>
              <a:rPr b="0" baseline="0" cap="none" dirty="0" i="0" lang="en-US" spc="0" strike="noStrike" sz="2000" u="none">
                <a:solidFill>
                  <a:srgbClr val="404040"/>
                </a:solidFill>
                <a:latin typeface="Arial"/>
              </a:rPr>
              <a:t>(Technology Used)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Algorithm &amp; Deployment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Result (Output Image)</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Conclusion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Future Scope</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References</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Arial"/>
              </a:rPr>
              <a:t/>
            </a:r>
            <a:endParaRPr b="0" baseline="0" cap="none" dirty="0" i="0" lang="zh-CN" spc="0" strike="noStrike" sz="1700" u="none">
              <a:solidFill>
                <a:srgbClr val="404040"/>
              </a:solidFill>
              <a:latin typeface="Arial"/>
            </a:endParaRPr>
          </a:p>
        </p:txBody>
      </p:sp>
      <p:sp>
        <p:nvSpPr>
          <p:cNvPr id="4" name="矩形">
            <a:extLst>
              <a:ext uri="{DE97A3DD-B9D5-4328-AC1B-16D2EE055CFD}">
                <a16:creationId xmlns:a16="http://schemas.microsoft.com/office/drawing/2010/main" id="{0802C1DF-E141-4C53-B4DF-1E95620806ED}"/>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E0744A63-087E-45C6-B6E4-01C601C22310}">
        <p14:creationId xmlns:p14="http://schemas.microsoft.com/office/powerpoint/2010/main" val="1712246493447"/>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bg>
      <p:bgPr>
        <a:solidFill>
          <a:schemeClr val="bg1"/>
        </a:solidFill>
        <a:effectLst/>
      </p:bgPr>
    </p:bg>
    <p:spTree>
      <p:nvGrpSpPr>
        <p:cNvPr id="1" name=""/>
        <p:cNvGrpSpPr/>
        <p:nvPr/>
      </p:nvGrpSpPr>
      <p:grpSpPr>
        <a:xfrm>
          <a:off x="0" y="0"/>
          <a:ext cx="0" cy="0"/>
          <a:chOff x="0" y="0"/>
          <a:chExt cx="0" cy="0"/>
        </a:xfrm>
      </p:grpSpPr>
      <p:sp>
        <p:nvSpPr>
          <p:cNvPr id="2" name="文本框">
            <a:extLst>
              <a:ext uri="{72F7F943-DFEB-4991-B608-4F43758E1FEB}">
                <a16:creationId xmlns:a16="http://schemas.microsoft.com/office/drawing/2010/main" id="{405EBADE-8E89-4B16-AF49-29003914C8FD}"/>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Problem Statement</a:t>
            </a:r>
            <a:endParaRPr b="1" baseline="0" cap="all" dirty="0" i="0" lang="en-US" spc="0" strike="noStrike" sz="4000" u="none">
              <a:solidFill>
                <a:schemeClr val="accent1"/>
              </a:solidFill>
              <a:latin typeface="Arial"/>
            </a:endParaRPr>
          </a:p>
        </p:txBody>
      </p:sp>
      <p:sp>
        <p:nvSpPr>
          <p:cNvPr id="3" name="文本框">
            <a:extLst>
              <a:ext uri="{BEDA4CB5-21BB-4C4B-9276-A62133029998}">
                <a16:creationId xmlns:a16="http://schemas.microsoft.com/office/drawing/2010/main" id="{8B988F25-8232-4E62-A9CD-8C0070F799D5}"/>
              </a:ext>
            </a:extLst>
          </p:cNvPr>
          <p:cNvSpPr>
            <a:spLocks noGrp="true"/>
          </p:cNvSpPr>
          <p:nvPr>
            <p:ph idx="11" type="body"/>
          </p:nvPr>
        </p:nvSpPr>
        <p:spPr>
          <a:xfrm rot="0">
            <a:off x="604803" y="1218582"/>
            <a:ext cx="11029615" cy="4673324"/>
          </a:xfrm>
          <a:prstGeom prst="rect">
            <a:avLst/>
          </a:prstGeom>
          <a:noFill/>
          <a:ln cap="flat" w="12700">
            <a:noFill/>
            <a:prstDash val="solid"/>
            <a:miter lim="800000"/>
          </a:ln>
        </p:spPr>
        <p:txBody>
          <a:bodyPr anchor="ctr" bIns="45720" lIns="91440" rIns="91440" rtlCol="0" tIns="45720" vert="horz" wrap="square"/>
          <a:lstStyle/>
          <a:p>
            <a:pPr algn="just" indent="0" marL="0">
              <a:lnSpc>
                <a:spcPct val="100000"/>
              </a:lnSpc>
              <a:spcBef>
                <a:spcPct val="20000"/>
              </a:spcBef>
              <a:spcAft>
                <a:spcPts val="600"/>
              </a:spcAft>
              <a:buNone/>
            </a:pPr>
            <a:r>
              <a:rPr b="0" baseline="0" cap="none" dirty="0" i="0" lang="en-US" spc="0" strike="noStrike" sz="3200" u="none">
                <a:solidFill>
                  <a:srgbClr val="0f0f0f"/>
                </a:solidFill>
                <a:latin typeface="Franklin Gothic Book"/>
              </a:rPr>
              <a:t> </a:t>
            </a:r>
            <a:r>
              <a:rPr b="0" baseline="0" cap="none" dirty="0" i="0" lang="en-US" spc="0" strike="noStrike" sz="3200" u="none">
                <a:solidFill>
                  <a:srgbClr val="0f0f0f"/>
                </a:solidFill>
                <a:latin typeface="Franklin Gothic Book"/>
              </a:rPr>
              <a:t>In today's digital age, where </a:t>
            </a:r>
            <a:r>
              <a:rPr b="0" baseline="0" cap="none" dirty="0" i="0" lang="en-US" spc="0" strike="noStrike" sz="3200" u="none">
                <a:solidFill>
                  <a:srgbClr val="0f0f0f"/>
                </a:solidFill>
                <a:latin typeface="Franklin Gothic Book"/>
              </a:rPr>
              <a:t>cybersecurity</a:t>
            </a:r>
            <a:r>
              <a:rPr b="0" baseline="0" cap="none" dirty="0" i="0" lang="en-US" spc="0" strike="noStrike" sz="3200" u="none">
                <a:solidFill>
                  <a:srgbClr val="0f0f0f"/>
                </a:solidFill>
                <a:latin typeface="Franklin Gothic Book"/>
              </a:rPr>
              <a:t> threats loom large, one of the significant concerns is the proliferation of </a:t>
            </a:r>
            <a:r>
              <a:rPr b="0" baseline="0" cap="none" dirty="0" i="0" lang="en-US" spc="0" strike="noStrike" sz="3200" u="none">
                <a:solidFill>
                  <a:srgbClr val="0f0f0f"/>
                </a:solidFill>
                <a:latin typeface="Franklin Gothic Book"/>
              </a:rPr>
              <a:t>keyloggers</a:t>
            </a:r>
            <a:r>
              <a:rPr b="0" baseline="0" cap="none" dirty="0" i="0" lang="en-US" spc="0" strike="noStrike" sz="3200" u="none">
                <a:solidFill>
                  <a:srgbClr val="0f0f0f"/>
                </a:solidFill>
                <a:latin typeface="Franklin Gothic Book"/>
              </a:rPr>
              <a:t>, stealthy software tools designed to monitor and record keystrokes on a user's computer without their knowledge. </a:t>
            </a:r>
            <a:r>
              <a:rPr b="0" baseline="0" cap="none" dirty="0" i="0" lang="en-US" spc="0" strike="noStrike" sz="3200" u="none">
                <a:solidFill>
                  <a:srgbClr val="0f0f0f"/>
                </a:solidFill>
                <a:latin typeface="Franklin Gothic Book"/>
              </a:rPr>
              <a:t>Keyloggers</a:t>
            </a:r>
            <a:r>
              <a:rPr b="0" baseline="0" cap="none" dirty="0" i="0" lang="en-US" spc="0" strike="noStrike" sz="3200" u="none">
                <a:solidFill>
                  <a:srgbClr val="0f0f0f"/>
                </a:solidFill>
                <a:latin typeface="Franklin Gothic Book"/>
              </a:rPr>
              <a:t> pose a severe threat to individuals and organizations as they can capture sensitive information such as passwords, credit card details, and other personal data, leading to identity theft, financial loss, and privacy </a:t>
            </a:r>
            <a:r>
              <a:rPr b="0" baseline="0" cap="none" dirty="0" i="0" lang="en-US" spc="0" strike="noStrike" sz="3200" u="none">
                <a:solidFill>
                  <a:srgbClr val="0f0f0f"/>
                </a:solidFill>
                <a:latin typeface="Franklin Gothic Book"/>
              </a:rPr>
              <a:t>breaches.project</a:t>
            </a:r>
            <a:r>
              <a:rPr b="0" baseline="0" cap="none" dirty="0" i="0" lang="en-US" spc="0" strike="noStrike" sz="3200" u="none">
                <a:solidFill>
                  <a:srgbClr val="0f0f0f"/>
                </a:solidFill>
                <a:latin typeface="Franklin Gothic Book"/>
              </a:rPr>
              <a:t> problem statement for </a:t>
            </a:r>
            <a:r>
              <a:rPr b="0" baseline="0" cap="none" dirty="0" i="0" lang="en-US" spc="0" strike="noStrike" sz="3200" u="none">
                <a:solidFill>
                  <a:srgbClr val="0f0f0f"/>
                </a:solidFill>
                <a:latin typeface="Franklin Gothic Book"/>
              </a:rPr>
              <a:t>keylogger</a:t>
            </a:r>
            <a:endParaRPr b="0" baseline="0" cap="none" dirty="0" i="0" lang="en-US" spc="0" strike="noStrike" sz="3200" u="none">
              <a:solidFill>
                <a:srgbClr val="0f0f0f"/>
              </a:solidFill>
              <a:latin typeface="Franklin Gothic Book"/>
            </a:endParaRPr>
          </a:p>
        </p:txBody>
      </p:sp>
      <p:sp>
        <p:nvSpPr>
          <p:cNvPr id="4" name="矩形">
            <a:extLst>
              <a:ext uri="{522A8C21-5983-47C9-B30B-C335A2E96745}">
                <a16:creationId xmlns:a16="http://schemas.microsoft.com/office/drawing/2010/main" id="{7926CAC8-5184-43C3-9235-4F0F1BE96286}"/>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2CFB1BB8-FBB7-46C7-AA6B-790532D1E029}">
        <p14:creationId xmlns:p14="http://schemas.microsoft.com/office/powerpoint/2010/main" val="171224649344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bg>
      <p:bgPr>
        <a:solidFill>
          <a:schemeClr val="bg1"/>
        </a:solidFill>
        <a:effectLst/>
      </p:bgPr>
    </p:bg>
    <p:spTree>
      <p:nvGrpSpPr>
        <p:cNvPr id="1" name=""/>
        <p:cNvGrpSpPr/>
        <p:nvPr/>
      </p:nvGrpSpPr>
      <p:grpSpPr>
        <a:xfrm>
          <a:off x="0" y="0"/>
          <a:ext cx="0" cy="0"/>
          <a:chOff x="0" y="0"/>
          <a:chExt cx="0" cy="0"/>
        </a:xfrm>
      </p:grpSpPr>
      <p:sp>
        <p:nvSpPr>
          <p:cNvPr id="2" name="文本框">
            <a:extLst>
              <a:ext uri="{A17135D9-AA9E-45C7-A3AA-9B65FCBC9E38}">
                <a16:creationId xmlns:a16="http://schemas.microsoft.com/office/drawing/2010/main" id="{0BB058B6-3EDB-471B-8F85-61F05108BA94}"/>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Proposed Solution</a:t>
            </a:r>
            <a:endParaRPr b="1" baseline="0" cap="all" dirty="0" i="0" lang="en-US" spc="0" strike="noStrike" sz="4000" u="none">
              <a:solidFill>
                <a:schemeClr val="accent1"/>
              </a:solidFill>
              <a:latin typeface="Arial"/>
            </a:endParaRPr>
          </a:p>
        </p:txBody>
      </p:sp>
      <p:sp>
        <p:nvSpPr>
          <p:cNvPr id="3" name="文本框">
            <a:extLst>
              <a:ext uri="{4F38FD22-9D40-497A-8162-6A9273940283}">
                <a16:creationId xmlns:a16="http://schemas.microsoft.com/office/drawing/2010/main" id="{FD25545F-B702-40B2-A1EE-D81D25AC0685}"/>
              </a:ext>
            </a:extLst>
          </p:cNvPr>
          <p:cNvSpPr>
            <a:spLocks noGrp="true"/>
          </p:cNvSpPr>
          <p:nvPr>
            <p:ph idx="11" type="body"/>
          </p:nvPr>
        </p:nvSpPr>
        <p:spPr>
          <a:xfrm rot="0">
            <a:off x="441671" y="1087378"/>
            <a:ext cx="11613485" cy="5563973"/>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Data Collection:</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Gather historical data on bike rentals, including time, date, location, and other relevant factors.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Utilize real-time data sources, such as weather conditions, events, and holidays, to enhance prediction accuracy.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Data </a:t>
            </a:r>
            <a:r>
              <a:rPr b="1" baseline="0" cap="none" dirty="0" i="0" lang="en-US" spc="0" strike="noStrike" sz="1200" u="none">
                <a:solidFill>
                  <a:srgbClr val="404040"/>
                </a:solidFill>
                <a:latin typeface="Calibri"/>
              </a:rPr>
              <a:t>Preprocessing</a:t>
            </a:r>
            <a:r>
              <a:rPr b="1" baseline="0" cap="none" dirty="0" i="0" lang="en-US" spc="0" strike="noStrike" sz="1200" u="none">
                <a:solidFill>
                  <a:srgbClr val="404040"/>
                </a:solidFill>
                <a:latin typeface="Calibri"/>
              </a:rPr>
              <a:t>:</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Clean and </a:t>
            </a:r>
            <a:r>
              <a:rPr b="1" baseline="0" cap="none" dirty="0" i="0" lang="en-US" spc="0" strike="noStrike" sz="1200" u="none">
                <a:solidFill>
                  <a:srgbClr val="404040"/>
                </a:solidFill>
                <a:latin typeface="Calibri"/>
              </a:rPr>
              <a:t>preprocess</a:t>
            </a:r>
            <a:r>
              <a:rPr b="1" baseline="0" cap="none" dirty="0" i="0" lang="en-US" spc="0" strike="noStrike" sz="1200" u="none">
                <a:solidFill>
                  <a:srgbClr val="404040"/>
                </a:solidFill>
                <a:latin typeface="Calibri"/>
              </a:rPr>
              <a:t> the collected data to handle missing values, outliers, and inconsistencies.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Feature engineering to extract relevant features from the data that might impact bike demand.</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Machine Learning Algorithm:</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Implement a machine learning algorithm, such as a time-series forecasting model (e.g., ARIMA, SARIMA, or LSTM), to predict bike counts based on historical patterns.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Consider incorporating other factors like weather conditions, day of the week, and special events to improve prediction accuracy.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Deployment:</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Develop a user-friendly interface or application that provides real-time predictions for bike counts at different hours.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Deploy the solution on a scalable and reliable platform, considering factors like server infrastructure, response time, and user accessibility.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Evaluation:</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Assess the model's performance using appropriate metrics such as Mean Absolute Error (MAE), Root Mean Squared Error (RMSE), or other relevant metrics.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Fine-tune the model based on feedback and continuous monitoring of prediction accuracy.</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200" u="none">
                <a:solidFill>
                  <a:srgbClr val="404040"/>
                </a:solidFill>
                <a:latin typeface="Franklin Gothic Book"/>
              </a:rPr>
              <a:t>Result:</a:t>
            </a:r>
          </a:p>
          <a:p>
            <a:pPr algn="l" indent="0" marL="0">
              <a:lnSpc>
                <a:spcPct val="110000"/>
              </a:lnSpc>
              <a:spcBef>
                <a:spcPct val="20000"/>
              </a:spcBef>
              <a:spcAft>
                <a:spcPts val="600"/>
              </a:spcAft>
              <a:buNone/>
            </a:pPr>
            <a:r>
              <a:rPr b="0" baseline="0" cap="none" dirty="0" i="0" lang="zh-CN" spc="0" strike="noStrike" sz="1600" u="none">
                <a:solidFill>
                  <a:srgbClr val="404040"/>
                </a:solidFill>
                <a:latin typeface="Franklin Gothic Book"/>
              </a:rPr>
              <a:t/>
            </a:r>
            <a:endParaRPr b="0" baseline="0" cap="none" dirty="0" i="0" lang="zh-CN" spc="0" strike="noStrike" sz="1600" u="none">
              <a:solidFill>
                <a:srgbClr val="404040"/>
              </a:solidFill>
              <a:latin typeface="Franklin Gothic Book"/>
            </a:endParaRPr>
          </a:p>
        </p:txBody>
      </p:sp>
      <p:sp>
        <p:nvSpPr>
          <p:cNvPr id="4" name="矩形">
            <a:extLst>
              <a:ext uri="{5DA7407C-5EAF-41F4-B8FE-79710A6A5BF5}">
                <a16:creationId xmlns:a16="http://schemas.microsoft.com/office/drawing/2010/main" id="{7E55E17C-061C-4F6A-9FF7-D10B1F560B2E}"/>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68E2EC17-91C7-4009-B457-7AC2EEB43D8F}">
        <p14:creationId xmlns:p14="http://schemas.microsoft.com/office/powerpoint/2010/main" val="1712246493451"/>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bg>
      <p:bgPr>
        <a:solidFill>
          <a:schemeClr val="bg1"/>
        </a:solidFill>
        <a:effectLst/>
      </p:bgPr>
    </p:bg>
    <p:spTree>
      <p:nvGrpSpPr>
        <p:cNvPr id="1" name=""/>
        <p:cNvGrpSpPr/>
        <p:nvPr/>
      </p:nvGrpSpPr>
      <p:grpSpPr>
        <a:xfrm>
          <a:off x="0" y="0"/>
          <a:ext cx="0" cy="0"/>
          <a:chOff x="0" y="0"/>
          <a:chExt cx="0" cy="0"/>
        </a:xfrm>
      </p:grpSpPr>
      <p:sp>
        <p:nvSpPr>
          <p:cNvPr id="2" name="文本框">
            <a:extLst>
              <a:ext uri="{11F4B1C4-BC24-403E-9D30-36DF1FBE035F}">
                <a16:creationId xmlns:a16="http://schemas.microsoft.com/office/drawing/2010/main" id="{E8AFCD17-05F8-4632-8DFF-D79AC172A1A4}"/>
              </a:ext>
            </a:extLst>
          </p:cNvPr>
          <p:cNvSpPr>
            <a:spLocks noGrp="true"/>
          </p:cNvSpPr>
          <p:nvPr>
            <p:ph idx="10" type="title"/>
          </p:nvPr>
        </p:nvSpPr>
        <p:spPr>
          <a:xfrm rot="0">
            <a:off x="581192" y="662572"/>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System  Approach</a:t>
            </a:r>
            <a:endParaRPr b="1" baseline="0" cap="all" dirty="0" i="0" lang="en-US" spc="0" strike="noStrike" sz="4000" u="none">
              <a:solidFill>
                <a:schemeClr val="accent1"/>
              </a:solidFill>
              <a:latin typeface="Arial"/>
            </a:endParaRPr>
          </a:p>
        </p:txBody>
      </p:sp>
      <p:sp>
        <p:nvSpPr>
          <p:cNvPr id="3" name="文本框">
            <a:extLst>
              <a:ext uri="{C4A2806F-C88E-47E7-80F8-9D32C0079DC7}">
                <a16:creationId xmlns:a16="http://schemas.microsoft.com/office/drawing/2010/main" id="{AFC3A2DC-F04C-4D87-B280-583D6214FC14}"/>
              </a:ext>
            </a:extLst>
          </p:cNvPr>
          <p:cNvSpPr>
            <a:spLocks noGrp="true"/>
          </p:cNvSpPr>
          <p:nvPr>
            <p:ph idx="11" type="body"/>
          </p:nvPr>
        </p:nvSpPr>
        <p:spPr>
          <a:xfrm rot="0">
            <a:off x="1086009" y="4140432"/>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1800" u="none">
                <a:solidFill>
                  <a:srgbClr val="0f0f0f"/>
                </a:solidFill>
                <a:latin typeface="Franklin Gothic Book"/>
              </a:rPr>
              <a:t>The "System Approach" section outlines the overall strategy and methodology for developing and implementing the rental bike prediction system. Here's a suggested structure for this section: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800" u="none">
                <a:solidFill>
                  <a:srgbClr val="0f0f0f"/>
                </a:solidFill>
                <a:latin typeface="Franklin Gothic Book"/>
              </a:rPr>
              <a:t>System requirements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800" u="none">
                <a:solidFill>
                  <a:srgbClr val="0f0f0f"/>
                </a:solidFill>
                <a:latin typeface="Franklin Gothic Book"/>
              </a:rPr>
              <a:t>Library required to build the model</a:t>
            </a:r>
            <a:endParaRPr b="1" baseline="0" cap="none" dirty="0" i="0" lang="en-US" spc="0" strike="noStrike" sz="1800" u="none">
              <a:solidFill>
                <a:srgbClr val="0f0f0f"/>
              </a:solidFill>
              <a:latin typeface="Franklin Gothic Book"/>
            </a:endParaRPr>
          </a:p>
        </p:txBody>
      </p:sp>
      <p:sp>
        <p:nvSpPr>
          <p:cNvPr id="4" name="矩形">
            <a:extLst>
              <a:ext uri="{B5C6BA27-512B-473E-95D0-7F3652F2CDE3}">
                <a16:creationId xmlns:a16="http://schemas.microsoft.com/office/drawing/2010/main" id="{D07FE93D-DCA5-4B1D-B872-2AD8E71A5F31}"/>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48CD6A32-DA28-435B-8882-6A30D40D63F0}">
        <p14:creationId xmlns:p14="http://schemas.microsoft.com/office/powerpoint/2010/main" val="1712246493454"/>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bg>
      <p:bgPr>
        <a:solidFill>
          <a:schemeClr val="bg1"/>
        </a:solidFill>
        <a:effectLst/>
      </p:bgPr>
    </p:bg>
    <p:spTree>
      <p:nvGrpSpPr>
        <p:cNvPr id="1" name=""/>
        <p:cNvGrpSpPr/>
        <p:nvPr/>
      </p:nvGrpSpPr>
      <p:grpSpPr>
        <a:xfrm>
          <a:off x="0" y="0"/>
          <a:ext cx="0" cy="0"/>
          <a:chOff x="0" y="0"/>
          <a:chExt cx="0" cy="0"/>
        </a:xfrm>
      </p:grpSpPr>
      <p:sp>
        <p:nvSpPr>
          <p:cNvPr id="2" name="文本框">
            <a:extLst>
              <a:ext uri="{8D73B455-1A69-45FB-856E-76866E51970F}">
                <a16:creationId xmlns:a16="http://schemas.microsoft.com/office/drawing/2010/main" id="{F8AC5D40-C734-49B7-A390-5E5FAFA4B5D9}"/>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Algorithm &amp; Deployment</a:t>
            </a:r>
            <a:endParaRPr b="1" baseline="0" cap="all" dirty="0" i="0" lang="en-US" spc="0" strike="noStrike" sz="4000" u="none">
              <a:solidFill>
                <a:schemeClr val="accent1"/>
              </a:solidFill>
              <a:latin typeface="Arial"/>
            </a:endParaRPr>
          </a:p>
        </p:txBody>
      </p:sp>
      <p:sp>
        <p:nvSpPr>
          <p:cNvPr id="3" name="文本框">
            <a:extLst>
              <a:ext uri="{841A43C8-0F58-42E7-AFD2-513225E7049B}">
                <a16:creationId xmlns:a16="http://schemas.microsoft.com/office/drawing/2010/main" id="{22C014EC-2DA7-4999-877C-B22790B24B3E}"/>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In the Algorithm section, describe the machine learning algorithm chosen for predicting bike counts. Here's an example structure for this section: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Algorithm Selection:</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Provide a brief overview of the chosen algorithm (e.g., time-series forecasting model, like ARIMA or LSTM) and justify its selection based on the problem statement and data characteristics.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Data Input:</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Specify the input features used by the algorithm, such as historical bike rental data, weather conditions, day of the week, and any other relevant factors.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Training Process:</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Explain how the algorithm is trained using historical data. Highlight any specific considerations or techniques employed, such as cross-validation or hyperparameter tuning.</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Prediction Process:</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Detail how the trained algorithm makes predictions for future bike counts. Discuss any real-time data inputs considered during the prediction phase.</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Franklin Gothic Book"/>
              </a:rPr>
              <a:t/>
            </a:r>
            <a:endParaRPr b="0" baseline="0" cap="none" dirty="0" i="0" lang="zh-CN" spc="0" strike="noStrike" sz="1700" u="none">
              <a:solidFill>
                <a:srgbClr val="404040"/>
              </a:solidFill>
              <a:latin typeface="Franklin Gothic Book"/>
            </a:endParaRPr>
          </a:p>
        </p:txBody>
      </p:sp>
      <p:sp>
        <p:nvSpPr>
          <p:cNvPr id="4" name="矩形">
            <a:extLst>
              <a:ext uri="{C9BB94AE-8474-4819-B1F8-7EAF2929DF5A}">
                <a16:creationId xmlns:a16="http://schemas.microsoft.com/office/drawing/2010/main" id="{30E84B3B-BC8B-4704-83D7-C431BB848C4B}"/>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4724F215-E640-45AC-BCFE-1342DF72EB0E}">
        <p14:creationId xmlns:p14="http://schemas.microsoft.com/office/powerpoint/2010/main" val="1712246493455"/>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bg>
      <p:bgPr>
        <a:solidFill>
          <a:schemeClr val="bg1"/>
        </a:solidFill>
        <a:effectLst/>
      </p:bgPr>
    </p:bg>
    <p:spTree>
      <p:nvGrpSpPr>
        <p:cNvPr id="1" name=""/>
        <p:cNvGrpSpPr/>
        <p:nvPr/>
      </p:nvGrpSpPr>
      <p:grpSpPr>
        <a:xfrm>
          <a:off x="0" y="0"/>
          <a:ext cx="0" cy="0"/>
          <a:chOff x="0" y="0"/>
          <a:chExt cx="0" cy="0"/>
        </a:xfrm>
      </p:grpSpPr>
      <p:sp>
        <p:nvSpPr>
          <p:cNvPr id="2" name="文本框">
            <a:extLst>
              <a:ext uri="{10590AE7-BF4E-4408-9AB1-6418DDFA904B}">
                <a16:creationId xmlns:a16="http://schemas.microsoft.com/office/drawing/2010/main" id="{03F23C25-A0BA-4C71-819B-02666E6113A7}"/>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Result</a:t>
            </a:r>
            <a:endParaRPr b="1" baseline="0" cap="all" dirty="0" i="0" lang="en-US" spc="0" strike="noStrike" sz="4000" u="none">
              <a:solidFill>
                <a:schemeClr val="accent1"/>
              </a:solidFill>
              <a:latin typeface="Arial"/>
            </a:endParaRPr>
          </a:p>
        </p:txBody>
      </p:sp>
      <p:sp>
        <p:nvSpPr>
          <p:cNvPr id="3" name="文本框">
            <a:extLst>
              <a:ext uri="{11A6FA22-98A5-4D11-A29A-A694EC074555}">
                <a16:creationId xmlns:a16="http://schemas.microsoft.com/office/drawing/2010/main" id="{BC23CD7A-9786-4892-8C9D-FC7CE72F786F}"/>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0" baseline="0" cap="none" dirty="0" i="0" lang="en-US" spc="0" strike="noStrike" sz="2400" u="none">
                <a:solidFill>
                  <a:srgbClr val="0f0f0f"/>
                </a:solidFill>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baseline="0" cap="none" dirty="0" i="0" lang="en-US" spc="0" strike="noStrike" sz="2400" u="none">
              <a:solidFill>
                <a:srgbClr val="0f0f0f"/>
              </a:solidFill>
              <a:latin typeface="Franklin Gothic Book"/>
            </a:endParaRPr>
          </a:p>
        </p:txBody>
      </p:sp>
      <p:sp>
        <p:nvSpPr>
          <p:cNvPr id="4" name="矩形">
            <a:extLst>
              <a:ext uri="{2E71A52B-B286-4C62-8DD5-BADAF7DDC80A}">
                <a16:creationId xmlns:a16="http://schemas.microsoft.com/office/drawing/2010/main" id="{DE6785F0-3B47-400C-A7B6-6A28688D095D}"/>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07E6B1B0-BC13-45FB-854D-A0840664854F}">
        <p14:creationId xmlns:p14="http://schemas.microsoft.com/office/powerpoint/2010/main" val="1712246493457"/>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bg>
      <p:bgPr>
        <a:solidFill>
          <a:schemeClr val="bg1"/>
        </a:solidFill>
        <a:effectLst/>
      </p:bgPr>
    </p:bg>
    <p:spTree>
      <p:nvGrpSpPr>
        <p:cNvPr id="1" name=""/>
        <p:cNvGrpSpPr/>
        <p:nvPr/>
      </p:nvGrpSpPr>
      <p:grpSpPr>
        <a:xfrm>
          <a:off x="0" y="0"/>
          <a:ext cx="0" cy="0"/>
          <a:chOff x="0" y="0"/>
          <a:chExt cx="0" cy="0"/>
        </a:xfrm>
      </p:grpSpPr>
      <p:sp>
        <p:nvSpPr>
          <p:cNvPr id="2" name="文本框">
            <a:extLst>
              <a:ext uri="{91AB5850-6924-4E5F-9D7B-95E4FF307C73}">
                <a16:creationId xmlns:a16="http://schemas.microsoft.com/office/drawing/2010/main" id="{C0D71F47-3A32-4E4E-8E3C-8594650589FC}"/>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Conclusion</a:t>
            </a:r>
            <a:endParaRPr b="1" baseline="0" cap="all" dirty="0" i="0" lang="en-US" spc="0" strike="noStrike" sz="4000" u="none">
              <a:solidFill>
                <a:schemeClr val="accent1"/>
              </a:solidFill>
              <a:latin typeface="Arial"/>
            </a:endParaRPr>
          </a:p>
        </p:txBody>
      </p:sp>
      <p:sp>
        <p:nvSpPr>
          <p:cNvPr id="3" name="文本框">
            <a:extLst>
              <a:ext uri="{4B0BB2D5-E8FF-4DDA-B8C5-A9CB67674784}">
                <a16:creationId xmlns:a16="http://schemas.microsoft.com/office/drawing/2010/main" id="{16A74625-8A28-477A-B3E7-0AF2E87AB693}"/>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000" u="none">
                <a:solidFill>
                  <a:srgbClr val="0f0f0f"/>
                </a:solidFill>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baseline="0" cap="none" dirty="0" i="0" lang="en-US" spc="0" strike="noStrike" sz="2000" u="none">
              <a:solidFill>
                <a:srgbClr val="0f0f0f"/>
              </a:solidFill>
              <a:latin typeface="Franklin Gothic Book"/>
            </a:endParaRPr>
          </a:p>
        </p:txBody>
      </p:sp>
      <p:sp>
        <p:nvSpPr>
          <p:cNvPr id="4" name="矩形">
            <a:extLst>
              <a:ext uri="{B68750EC-1E91-4853-9A23-5A673DB36A1D}">
                <a16:creationId xmlns:a16="http://schemas.microsoft.com/office/drawing/2010/main" id="{A16321F8-9E2A-476B-BC72-B794C180FFA8}"/>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1F172048-1A44-4022-8C42-CD520BA4E9AF}">
        <p14:creationId xmlns:p14="http://schemas.microsoft.com/office/powerpoint/2010/main" val="1712246493459"/>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bg>
      <p:bgPr>
        <a:solidFill>
          <a:schemeClr val="bg1"/>
        </a:solidFill>
        <a:effectLst/>
      </p:bgPr>
    </p:bg>
    <p:spTree>
      <p:nvGrpSpPr>
        <p:cNvPr id="1" name=""/>
        <p:cNvGrpSpPr/>
        <p:nvPr/>
      </p:nvGrpSpPr>
      <p:grpSpPr>
        <a:xfrm>
          <a:off x="0" y="0"/>
          <a:ext cx="0" cy="0"/>
          <a:chOff x="0" y="0"/>
          <a:chExt cx="0" cy="0"/>
        </a:xfrm>
      </p:grpSpPr>
      <p:sp>
        <p:nvSpPr>
          <p:cNvPr id="2" name="文本框">
            <a:extLst>
              <a:ext uri="{57C97508-73D2-4DEB-87D5-2C76D08F1FD2}">
                <a16:creationId xmlns:a16="http://schemas.microsoft.com/office/drawing/2010/main" id="{EF6D2CC4-2714-4843-B156-3AE4CAEC6F30}"/>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2000" u="none">
                <a:solidFill>
                  <a:srgbClr val="404040"/>
                </a:solidFill>
                <a:latin typeface="Franklin Gothic Book"/>
              </a:rPr>
              <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000" u="none">
                <a:solidFill>
                  <a:srgbClr val="404040"/>
                </a:solidFill>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Franklin Gothic Book"/>
              </a:rPr>
              <a:t/>
            </a:r>
            <a:endParaRPr b="0" baseline="0" cap="none" dirty="0" i="0" lang="zh-CN" spc="0" strike="noStrike" sz="1700" u="none">
              <a:solidFill>
                <a:srgbClr val="404040"/>
              </a:solidFill>
              <a:latin typeface="Franklin Gothic Book"/>
            </a:endParaRPr>
          </a:p>
        </p:txBody>
      </p:sp>
      <p:sp>
        <p:nvSpPr>
          <p:cNvPr id="3" name="矩形">
            <a:extLst>
              <a:ext uri="{677E9A21-426E-4788-8A60-B6B83EAFEA52}">
                <a16:creationId xmlns:a16="http://schemas.microsoft.com/office/drawing/2010/main" id="{E43B5BF1-C71A-43D6-A9D1-E54C2B082602}"/>
              </a:ext>
            </a:extLst>
          </p:cNvPr>
          <p:cNvSpPr/>
          <p:nvPr/>
        </p:nvSpPr>
        <p:spPr>
          <a:xfrm rot="0">
            <a:off x="535670" y="844659"/>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80000"/>
              </a:lnSpc>
              <a:spcBef>
                <a:spcPts val="0"/>
              </a:spcBef>
              <a:spcAft>
                <a:spcPts val="0"/>
              </a:spcAft>
              <a:buNone/>
            </a:pPr>
            <a:r>
              <a:rPr b="1" baseline="0" cap="all" dirty="0" i="0" lang="en-US" spc="0" strike="noStrike" sz="3300" u="none">
                <a:solidFill>
                  <a:schemeClr val="accent1"/>
                </a:solidFill>
                <a:latin typeface="Arial"/>
              </a:rPr>
              <a:t>Future scope</a:t>
            </a:r>
            <a:endParaRPr b="1" baseline="0" cap="all" dirty="0" i="0" lang="en-US" spc="0" strike="noStrike" sz="3300" u="none">
              <a:solidFill>
                <a:schemeClr val="accent1"/>
              </a:solidFill>
              <a:latin typeface="Arial"/>
            </a:endParaRPr>
          </a:p>
        </p:txBody>
      </p:sp>
      <p:sp>
        <p:nvSpPr>
          <p:cNvPr id="4" name="矩形">
            <a:extLst>
              <a:ext uri="{E6D20C42-B377-4A5A-92FC-1F72EEF5287E}">
                <a16:creationId xmlns:a16="http://schemas.microsoft.com/office/drawing/2010/main" id="{B4970257-F298-4C99-94A6-34CC80DBA80B}"/>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ACB6930D-E652-4F0A-B64D-66CE0484C6C4}">
        <p14:creationId xmlns:p14="http://schemas.microsoft.com/office/powerpoint/2010/main" val="1712246493461"/>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rotWithShape="1"/>
        <a:gradFill rotWithShape="1"/>
      </a:fillStyleLst>
      <a:lnStyleLst>
        <a:ln/>
        <a:ln/>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radFill rotWithShape="1"/>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rotWithShape="1"/>
        <a:gradFill rotWithShape="1"/>
      </a:fillStyleLst>
      <a:lnStyleLst>
        <a:ln/>
        <a:ln/>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radFill rotWithShape="1"/>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2024-04-04T08:54:03Z</dcterms:created>
  <dcterms:modified xsi:type="dcterms:W3CDTF">2024-04-04T09:00:55Z</dcterms:modified>
</cp:coreProperties>
</file>