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a888933c-4625-4dde-9cec-76df91974af7/com.whatsapp.provider.media/keerthika.J%20xxl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Analysis of employment type in different department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Sheet3!$A$4:$A$17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Marketing </c:v>
                </c:pt>
                <c:pt idx="7">
                  <c:v>NULL</c:v>
                </c:pt>
                <c:pt idx="8">
                  <c:v>Product Management</c:v>
                </c:pt>
                <c:pt idx="9">
                  <c:v>Research and Development</c:v>
                </c:pt>
                <c:pt idx="10">
                  <c:v>Sales</c:v>
                </c:pt>
                <c:pt idx="11">
                  <c:v>Services</c:v>
                </c:pt>
                <c:pt idx="12">
                  <c:v>Support</c:v>
                </c:pt>
                <c:pt idx="13">
                  <c:v>Training</c:v>
                </c:pt>
              </c:strCache>
            </c:strRef>
          </c:cat>
          <c:val>
            <c:numRef>
              <c:f>Sheet3!$B$4:$B$17</c:f>
              <c:numCache>
                <c:formatCode>General</c:formatCode>
                <c:ptCount val="1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2.0</c:v>
                </c:pt>
                <c:pt idx="4">
                  <c:v>1.0</c:v>
                </c:pt>
                <c:pt idx="7">
                  <c:v>1.0</c:v>
                </c:pt>
                <c:pt idx="8">
                  <c:v>2.0</c:v>
                </c:pt>
                <c:pt idx="9">
                  <c:v>1.0</c:v>
                </c:pt>
                <c:pt idx="11">
                  <c:v>2.0</c:v>
                </c:pt>
                <c:pt idx="12">
                  <c:v>2.0</c:v>
                </c:pt>
                <c:pt idx="13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Sheet3!$A$4:$A$17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Marketing </c:v>
                </c:pt>
                <c:pt idx="7">
                  <c:v>NULL</c:v>
                </c:pt>
                <c:pt idx="8">
                  <c:v>Product Management</c:v>
                </c:pt>
                <c:pt idx="9">
                  <c:v>Research and Development</c:v>
                </c:pt>
                <c:pt idx="10">
                  <c:v>Sales</c:v>
                </c:pt>
                <c:pt idx="11">
                  <c:v>Services</c:v>
                </c:pt>
                <c:pt idx="12">
                  <c:v>Support</c:v>
                </c:pt>
                <c:pt idx="13">
                  <c:v>Training</c:v>
                </c:pt>
              </c:strCache>
            </c:strRef>
          </c:cat>
          <c:val>
            <c:numRef>
              <c:f>Sheet3!$C$4:$C$17</c:f>
              <c:numCache>
                <c:formatCode>General</c:formatCode>
                <c:ptCount val="14"/>
                <c:pt idx="0">
                  <c:v>4.0</c:v>
                </c:pt>
                <c:pt idx="1">
                  <c:v>9.0</c:v>
                </c:pt>
                <c:pt idx="2">
                  <c:v>3.0</c:v>
                </c:pt>
                <c:pt idx="3">
                  <c:v>5.0</c:v>
                </c:pt>
                <c:pt idx="4">
                  <c:v>6.0</c:v>
                </c:pt>
                <c:pt idx="5">
                  <c:v>4.0</c:v>
                </c:pt>
                <c:pt idx="6">
                  <c:v>1.0</c:v>
                </c:pt>
                <c:pt idx="7">
                  <c:v>4.0</c:v>
                </c:pt>
                <c:pt idx="8">
                  <c:v>4.0</c:v>
                </c:pt>
                <c:pt idx="9">
                  <c:v>6.0</c:v>
                </c:pt>
                <c:pt idx="10">
                  <c:v>5.0</c:v>
                </c:pt>
                <c:pt idx="11">
                  <c:v>4.0</c:v>
                </c:pt>
                <c:pt idx="12">
                  <c:v>4.0</c:v>
                </c:pt>
                <c:pt idx="13">
                  <c:v>4.0</c:v>
                </c:pt>
              </c:numCache>
            </c:numRef>
          </c:val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Sheet3!$A$4:$A$17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Marketing </c:v>
                </c:pt>
                <c:pt idx="7">
                  <c:v>NULL</c:v>
                </c:pt>
                <c:pt idx="8">
                  <c:v>Product Management</c:v>
                </c:pt>
                <c:pt idx="9">
                  <c:v>Research and Development</c:v>
                </c:pt>
                <c:pt idx="10">
                  <c:v>Sales</c:v>
                </c:pt>
                <c:pt idx="11">
                  <c:v>Services</c:v>
                </c:pt>
                <c:pt idx="12">
                  <c:v>Support</c:v>
                </c:pt>
                <c:pt idx="13">
                  <c:v>Training</c:v>
                </c:pt>
              </c:strCache>
            </c:strRef>
          </c:cat>
          <c:val>
            <c:numRef>
              <c:f>Sheet3!$D$4:$D$17</c:f>
              <c:numCache>
                <c:formatCode>General</c:formatCode>
                <c:ptCount val="14"/>
                <c:pt idx="0">
                  <c:v>2.0</c:v>
                </c:pt>
                <c:pt idx="1">
                  <c:v>1.0</c:v>
                </c:pt>
                <c:pt idx="2">
                  <c:v>3.0</c:v>
                </c:pt>
                <c:pt idx="3">
                  <c:v>2.0</c:v>
                </c:pt>
                <c:pt idx="4">
                  <c:v>2.0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2">
                  <c:v>2.0</c:v>
                </c:pt>
                <c:pt idx="1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999908"/>
        <c:axId val="592205876"/>
      </c:barChart>
      <c:catAx>
        <c:axId val="1309999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205876"/>
        <c:crosses val="autoZero"/>
        <c:auto val="1"/>
        <c:lblAlgn val="ctr"/>
        <c:lblOffset val="100"/>
        <c:noMultiLvlLbl val="0"/>
      </c:catAx>
      <c:valAx>
        <c:axId val="5922058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999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RTHIKA</a:t>
            </a:r>
            <a:r>
              <a:rPr sz="2400" lang="en-US"/>
              <a:t> </a:t>
            </a:r>
            <a:r>
              <a:rPr sz="2400" lang="en-US"/>
              <a:t>J</a:t>
            </a:r>
            <a:r>
              <a:rPr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NERAL</a:t>
            </a:r>
            <a:r>
              <a:rPr dirty="0" sz="2400" lang="en-US"/>
              <a:t>)</a:t>
            </a:r>
            <a:endParaRPr altLang="en-US" lang="zh-CN"/>
          </a:p>
          <a:p>
            <a:r>
              <a:rPr altLang="en-US" dirty="0" sz="2400" lang="en-US"/>
              <a:t>U</a:t>
            </a:r>
            <a:r>
              <a:rPr altLang="en-US" dirty="0" sz="2400" lang="en-US"/>
              <a:t>S</a:t>
            </a:r>
            <a:r>
              <a:rPr altLang="en-US" dirty="0" sz="2400" lang="en-US"/>
              <a:t>E</a:t>
            </a:r>
            <a:r>
              <a:rPr altLang="en-US" dirty="0" sz="2400" lang="en-US"/>
              <a:t>R</a:t>
            </a:r>
            <a:r>
              <a:rPr altLang="en-US" dirty="0" sz="2400" lang="en-US"/>
              <a:t> </a:t>
            </a:r>
            <a:r>
              <a:rPr altLang="en-US" dirty="0" sz="2400" lang="en-US"/>
              <a:t>N</a:t>
            </a:r>
            <a:r>
              <a:rPr altLang="en-US" dirty="0" sz="2400" lang="en-US"/>
              <a:t>A</a:t>
            </a:r>
            <a:r>
              <a:rPr altLang="en-US" dirty="0" sz="2400" lang="en-US"/>
              <a:t>M</a:t>
            </a:r>
            <a:r>
              <a:rPr altLang="en-US" dirty="0" sz="2400" lang="en-US"/>
              <a:t>E</a:t>
            </a:r>
            <a:r>
              <a:rPr altLang="en-US" dirty="0" sz="2400" lang="en-US"/>
              <a:t>: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asunm1475312214614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KA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&amp;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569381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"/>
          <p:cNvSpPr txBox="1"/>
          <p:nvPr/>
        </p:nvSpPr>
        <p:spPr>
          <a:xfrm>
            <a:off x="493816" y="1716681"/>
            <a:ext cx="9749944" cy="4104640"/>
          </a:xfrm>
          <a:prstGeom prst="rect"/>
        </p:spPr>
        <p:txBody>
          <a:bodyPr rtlCol="0" wrap="square">
            <a:spAutoFit/>
          </a:bodyPr>
          <a:p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p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b="0" sz="2800" lang="en-US">
                <a:solidFill>
                  <a:srgbClr val="000000"/>
                </a:solidFill>
              </a:rPr>
              <a:t>1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tion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(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w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w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b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b="0" sz="2800" lang="en-US">
                <a:solidFill>
                  <a:srgbClr val="000000"/>
                </a:solidFill>
              </a:rPr>
              <a:t>2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ection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(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yee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rtment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oyee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ry</a:t>
            </a:r>
            <a:r>
              <a:rPr b="0" sz="2800" lang="en-US">
                <a:solidFill>
                  <a:srgbClr val="000000"/>
                </a:solidFill>
              </a:rPr>
              <a:t>)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b="0" sz="2800" lang="en-US">
                <a:solidFill>
                  <a:srgbClr val="000000"/>
                </a:solidFill>
              </a:rPr>
              <a:t>3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b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r>
              <a:rPr b="0" sz="2800" lang="en-US">
                <a:solidFill>
                  <a:srgbClr val="000000"/>
                </a:solidFill>
              </a:rPr>
              <a:t>(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ployee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partmen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loyee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pe</a:t>
            </a:r>
            <a:r>
              <a:rPr b="0" sz="2800" lang="en-US">
                <a:solidFill>
                  <a:srgbClr val="000000"/>
                </a:solidFill>
              </a:rPr>
              <a:t>)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b="0" sz="2800" lang="en-US">
                <a:solidFill>
                  <a:srgbClr val="000000"/>
                </a:solidFill>
              </a:rPr>
              <a:t>4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b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rt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44686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824700" y="1695449"/>
          <a:ext cx="8424842" cy="4834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"/>
          <p:cNvSpPr txBox="1"/>
          <p:nvPr/>
        </p:nvSpPr>
        <p:spPr>
          <a:xfrm>
            <a:off x="1042415" y="1639074"/>
            <a:ext cx="9715000" cy="51206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sis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ious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department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manent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ease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g</a:t>
            </a:r>
            <a:r>
              <a:rPr b="1" sz="2800" lang="en-US">
                <a:solidFill>
                  <a:srgbClr val="000000"/>
                </a:solidFill>
              </a:rPr>
              <a:t>g</a:t>
            </a:r>
            <a:r>
              <a:rPr b="1" sz="2800" lang="en-US">
                <a:solidFill>
                  <a:srgbClr val="000000"/>
                </a:solidFill>
              </a:rPr>
              <a:t>estion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permanent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uit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rary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manent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ployee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rious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rporation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74257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4" y="544195"/>
            <a:ext cx="6511738" cy="4817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br>
              <a:rPr dirty="0" sz="4250" lang="en-US" spc="10"/>
            </a:br>
            <a:br>
              <a:rPr dirty="0" sz="4250" lang="en-US" spc="10"/>
            </a:br>
            <a:br>
              <a:rPr dirty="0" sz="4250" lang="en-US" spc="10"/>
            </a:br>
            <a:r>
              <a:rPr dirty="0" sz="2800" lang="en-US" spc="10"/>
              <a:t>T</a:t>
            </a:r>
            <a:r>
              <a:rPr dirty="0" sz="2800" lang="en-US" spc="10"/>
              <a:t>h</a:t>
            </a:r>
            <a:r>
              <a:rPr dirty="0" sz="2800" lang="en-US" spc="10"/>
              <a:t>e</a:t>
            </a:r>
            <a:r>
              <a:rPr dirty="0" sz="2800" lang="en-US" spc="10"/>
              <a:t> </a:t>
            </a:r>
            <a:r>
              <a:rPr dirty="0" sz="2800" lang="en-US" spc="10"/>
              <a:t>p</a:t>
            </a:r>
            <a:r>
              <a:rPr dirty="0" sz="2800" lang="en-US" spc="10"/>
              <a:t>r</a:t>
            </a:r>
            <a:r>
              <a:rPr dirty="0" sz="2800" lang="en-US" spc="10"/>
              <a:t>o</a:t>
            </a:r>
            <a:r>
              <a:rPr dirty="0" sz="2800" lang="en-US" spc="10"/>
              <a:t>b</a:t>
            </a:r>
            <a:r>
              <a:rPr dirty="0" sz="2800" lang="en-US" spc="10"/>
              <a:t>l</a:t>
            </a:r>
            <a:r>
              <a:rPr dirty="0" sz="2800" lang="en-US" spc="10"/>
              <a:t>em</a:t>
            </a:r>
            <a:r>
              <a:rPr dirty="0" sz="2800" lang="en-US" spc="10"/>
              <a:t> </a:t>
            </a:r>
            <a:r>
              <a:rPr dirty="0" sz="2800" lang="en-US" spc="10"/>
              <a:t>i</a:t>
            </a:r>
            <a:r>
              <a:rPr dirty="0" sz="2800" lang="en-US" spc="10"/>
              <a:t>s</a:t>
            </a:r>
            <a:r>
              <a:rPr dirty="0" sz="2800" lang="en-US" spc="10"/>
              <a:t> </a:t>
            </a:r>
            <a:r>
              <a:rPr dirty="0" sz="2800" lang="en-US" spc="10"/>
              <a:t>t</a:t>
            </a:r>
            <a:r>
              <a:rPr dirty="0" sz="2800" lang="en-US" spc="10"/>
              <a:t>o</a:t>
            </a:r>
            <a:r>
              <a:rPr dirty="0" sz="2800" lang="en-US" spc="10"/>
              <a:t> </a:t>
            </a:r>
            <a:r>
              <a:rPr dirty="0" sz="2800" lang="en-US" spc="10"/>
              <a:t>i</a:t>
            </a:r>
            <a:r>
              <a:rPr dirty="0" sz="2800" lang="en-US" spc="10"/>
              <a:t>d</a:t>
            </a:r>
            <a:r>
              <a:rPr dirty="0" sz="2800" lang="en-US" spc="10"/>
              <a:t>e</a:t>
            </a:r>
            <a:r>
              <a:rPr dirty="0" sz="2800" lang="en-US" spc="10"/>
              <a:t>n</a:t>
            </a:r>
            <a:r>
              <a:rPr dirty="0" sz="2800" lang="en-US" spc="10"/>
              <a:t>t</a:t>
            </a:r>
            <a:r>
              <a:rPr dirty="0" sz="2800" lang="en-US" spc="10"/>
              <a:t>ify</a:t>
            </a:r>
            <a:r>
              <a:rPr dirty="0" sz="2800" lang="en-US" spc="10"/>
              <a:t> </a:t>
            </a:r>
            <a:r>
              <a:rPr dirty="0" sz="2800" lang="en-US" spc="10"/>
              <a:t>t</a:t>
            </a:r>
            <a:r>
              <a:rPr dirty="0" sz="2800" lang="en-US" spc="10"/>
              <a:t>h</a:t>
            </a:r>
            <a:r>
              <a:rPr dirty="0" sz="2800" lang="en-US" spc="10"/>
              <a:t>a</a:t>
            </a:r>
            <a:r>
              <a:rPr dirty="0" sz="2800" lang="en-US" spc="10"/>
              <a:t>t</a:t>
            </a:r>
            <a:r>
              <a:rPr dirty="0" sz="2800" lang="en-US" spc="10"/>
              <a:t> </a:t>
            </a:r>
            <a:r>
              <a:rPr dirty="0" sz="2800" lang="en-US" spc="10"/>
              <a:t>t</a:t>
            </a:r>
            <a:r>
              <a:rPr dirty="0" sz="2800" lang="en-US" spc="10"/>
              <a:t>h</a:t>
            </a:r>
            <a:r>
              <a:rPr dirty="0" sz="2800" lang="en-US" spc="10"/>
              <a:t>e</a:t>
            </a:r>
            <a:r>
              <a:rPr dirty="0" sz="2800" lang="en-US" spc="10"/>
              <a:t> </a:t>
            </a:r>
            <a:r>
              <a:rPr dirty="0" sz="2800" lang="en-US" spc="10"/>
              <a:t>H</a:t>
            </a:r>
            <a:r>
              <a:rPr dirty="0" sz="2800" lang="en-US" spc="10"/>
              <a:t>R</a:t>
            </a:r>
            <a:r>
              <a:rPr dirty="0" sz="2800" lang="en-US" spc="10"/>
              <a:t> </a:t>
            </a:r>
            <a:r>
              <a:rPr dirty="0" sz="2800" lang="en-US" spc="10"/>
              <a:t>(</a:t>
            </a:r>
            <a:r>
              <a:rPr dirty="0" sz="2800" lang="en-US" spc="10"/>
              <a:t>H</a:t>
            </a:r>
            <a:r>
              <a:rPr dirty="0" sz="2800" lang="en-US" spc="10"/>
              <a:t>u</a:t>
            </a:r>
            <a:r>
              <a:rPr dirty="0" sz="2800" lang="en-US" spc="10"/>
              <a:t>m</a:t>
            </a:r>
            <a:r>
              <a:rPr dirty="0" sz="2800" lang="en-US" spc="10"/>
              <a:t>a</a:t>
            </a:r>
            <a:r>
              <a:rPr dirty="0" sz="2800" lang="en-US" spc="10"/>
              <a:t>n</a:t>
            </a:r>
            <a:r>
              <a:rPr dirty="0" sz="2800" lang="en-US" spc="10"/>
              <a:t> </a:t>
            </a:r>
            <a:r>
              <a:rPr dirty="0" sz="2800" lang="en-US" spc="10"/>
              <a:t>r</a:t>
            </a:r>
            <a:r>
              <a:rPr dirty="0" sz="2800" lang="en-US" spc="10"/>
              <a:t>e</a:t>
            </a:r>
            <a:r>
              <a:rPr dirty="0" sz="2800" lang="en-US" spc="10"/>
              <a:t>s</a:t>
            </a:r>
            <a:r>
              <a:rPr dirty="0" sz="2800" lang="en-US" spc="10"/>
              <a:t>o</a:t>
            </a:r>
            <a:r>
              <a:rPr dirty="0" sz="2800" lang="en-US" spc="10"/>
              <a:t>urces</a:t>
            </a:r>
            <a:r>
              <a:rPr dirty="0" sz="2800" lang="en-US" spc="10"/>
              <a:t>)</a:t>
            </a:r>
            <a:r>
              <a:rPr dirty="0" sz="2800" lang="en-US" spc="10"/>
              <a:t> </a:t>
            </a:r>
            <a:r>
              <a:rPr dirty="0" sz="2800" lang="en-US" spc="10"/>
              <a:t>o</a:t>
            </a:r>
            <a:r>
              <a:rPr dirty="0" sz="2800" lang="en-US" spc="10"/>
              <a:t>f</a:t>
            </a:r>
            <a:r>
              <a:rPr dirty="0" sz="2800" lang="en-US" spc="10"/>
              <a:t> </a:t>
            </a:r>
            <a:r>
              <a:rPr dirty="0" sz="2800" lang="en-US" spc="10"/>
              <a:t>P</a:t>
            </a:r>
            <a:r>
              <a:rPr dirty="0" sz="2800" lang="en-US" spc="10"/>
              <a:t>S</a:t>
            </a:r>
            <a:r>
              <a:rPr dirty="0" sz="2800" lang="en-US" spc="10"/>
              <a:t> </a:t>
            </a:r>
            <a:r>
              <a:rPr dirty="0" sz="2800" lang="en-US" spc="10"/>
              <a:t>C</a:t>
            </a:r>
            <a:r>
              <a:rPr dirty="0" sz="2800" lang="en-US" spc="10"/>
              <a:t>o</a:t>
            </a:r>
            <a:r>
              <a:rPr dirty="0" sz="2800" lang="en-US" spc="10"/>
              <a:t>r</a:t>
            </a:r>
            <a:r>
              <a:rPr dirty="0" sz="2800" lang="en-US" spc="10"/>
              <a:t>p</a:t>
            </a:r>
            <a:r>
              <a:rPr dirty="0" sz="2800" lang="en-US" spc="10"/>
              <a:t>o</a:t>
            </a:r>
            <a:r>
              <a:rPr dirty="0" sz="2800" lang="en-US" spc="10"/>
              <a:t>ration</a:t>
            </a:r>
            <a:r>
              <a:rPr dirty="0" sz="2800" lang="en-US" spc="10"/>
              <a:t> </a:t>
            </a:r>
            <a:r>
              <a:rPr dirty="0" sz="2800" lang="en-US" spc="10"/>
              <a:t>a</a:t>
            </a:r>
            <a:r>
              <a:rPr dirty="0" sz="2800" lang="en-US" spc="10"/>
              <a:t>i</a:t>
            </a:r>
            <a:r>
              <a:rPr dirty="0" sz="2800" lang="en-US" spc="10"/>
              <a:t>m</a:t>
            </a:r>
            <a:r>
              <a:rPr dirty="0" sz="2800" lang="en-US" spc="10"/>
              <a:t>s</a:t>
            </a:r>
            <a:r>
              <a:rPr dirty="0" sz="2800" lang="en-US" spc="10"/>
              <a:t> </a:t>
            </a:r>
            <a:r>
              <a:rPr dirty="0" sz="2800" lang="en-US" spc="10"/>
              <a:t>t</a:t>
            </a:r>
            <a:r>
              <a:rPr dirty="0" sz="2800" lang="en-US" spc="10"/>
              <a:t>o</a:t>
            </a:r>
            <a:r>
              <a:rPr dirty="0" sz="2800" lang="en-US" spc="10"/>
              <a:t> </a:t>
            </a:r>
            <a:r>
              <a:rPr dirty="0" sz="2800" lang="en-US" spc="10"/>
              <a:t>e</a:t>
            </a:r>
            <a:r>
              <a:rPr dirty="0" sz="2800" lang="en-US" spc="10"/>
              <a:t>v</a:t>
            </a:r>
            <a:r>
              <a:rPr dirty="0" sz="2800" lang="en-US" spc="10"/>
              <a:t>a</a:t>
            </a:r>
            <a:r>
              <a:rPr dirty="0" sz="2800" lang="en-US" spc="10"/>
              <a:t>l</a:t>
            </a:r>
            <a:r>
              <a:rPr dirty="0" sz="2800" lang="en-US" spc="10"/>
              <a:t>u</a:t>
            </a:r>
            <a:r>
              <a:rPr dirty="0" sz="2800" lang="en-US" spc="10"/>
              <a:t>a</a:t>
            </a:r>
            <a:r>
              <a:rPr dirty="0" sz="2800" lang="en-US" spc="10"/>
              <a:t>t</a:t>
            </a:r>
            <a:r>
              <a:rPr dirty="0" sz="2800" lang="en-US" spc="10"/>
              <a:t>e</a:t>
            </a:r>
            <a:r>
              <a:rPr dirty="0" sz="2800" lang="en-US" spc="10"/>
              <a:t> </a:t>
            </a:r>
            <a:r>
              <a:rPr dirty="0" sz="2800" lang="en-US" spc="10"/>
              <a:t>t</a:t>
            </a:r>
            <a:r>
              <a:rPr dirty="0" sz="2800" lang="en-US" spc="10"/>
              <a:t>h</a:t>
            </a:r>
            <a:r>
              <a:rPr dirty="0" sz="2800" lang="en-US" spc="10"/>
              <a:t>e</a:t>
            </a:r>
            <a:r>
              <a:rPr dirty="0" sz="2800" lang="en-US" spc="10"/>
              <a:t> </a:t>
            </a:r>
            <a:r>
              <a:rPr dirty="0" sz="2800" lang="en-US" spc="10"/>
              <a:t>e</a:t>
            </a:r>
            <a:r>
              <a:rPr dirty="0" sz="2800" lang="en-US" spc="10"/>
              <a:t>m</a:t>
            </a:r>
            <a:r>
              <a:rPr dirty="0" sz="2800" lang="en-US" spc="10"/>
              <a:t>p</a:t>
            </a:r>
            <a:r>
              <a:rPr dirty="0" sz="2800" lang="en-US" spc="10"/>
              <a:t>loyee</a:t>
            </a:r>
            <a:r>
              <a:rPr dirty="0" sz="2800" lang="en-US" spc="10"/>
              <a:t> </a:t>
            </a:r>
            <a:r>
              <a:rPr dirty="0" sz="2800" lang="en-US" spc="10"/>
              <a:t>t</a:t>
            </a:r>
            <a:r>
              <a:rPr dirty="0" sz="2800" lang="en-US" spc="10"/>
              <a:t>y</a:t>
            </a:r>
            <a:r>
              <a:rPr dirty="0" sz="2800" lang="en-US" spc="10"/>
              <a:t>p</a:t>
            </a:r>
            <a:r>
              <a:rPr dirty="0" sz="2800" lang="en-US" spc="10"/>
              <a:t>e</a:t>
            </a:r>
            <a:r>
              <a:rPr dirty="0" sz="2800" lang="en-US" spc="10"/>
              <a:t> </a:t>
            </a:r>
            <a:r>
              <a:rPr dirty="0" sz="2800" lang="en-US" spc="10"/>
              <a:t>b</a:t>
            </a:r>
            <a:r>
              <a:rPr dirty="0" sz="2800" lang="en-US" spc="10"/>
              <a:t>a</a:t>
            </a:r>
            <a:r>
              <a:rPr dirty="0" sz="2800" lang="en-US" spc="10"/>
              <a:t>s</a:t>
            </a:r>
            <a:r>
              <a:rPr dirty="0" sz="2800" lang="en-US" spc="10"/>
              <a:t>e</a:t>
            </a:r>
            <a:r>
              <a:rPr dirty="0" sz="2800" lang="en-US" spc="10"/>
              <a:t>d</a:t>
            </a:r>
            <a:r>
              <a:rPr dirty="0" sz="2800" lang="en-US" spc="10"/>
              <a:t> </a:t>
            </a:r>
            <a:r>
              <a:rPr dirty="0" sz="2800" lang="en-US" spc="10"/>
              <a:t>o</a:t>
            </a:r>
            <a:r>
              <a:rPr dirty="0" sz="2800" lang="en-US" spc="10"/>
              <a:t>n</a:t>
            </a:r>
            <a:r>
              <a:rPr dirty="0" sz="2800" lang="en-US" spc="10"/>
              <a:t> </a:t>
            </a:r>
            <a:r>
              <a:rPr dirty="0" sz="2800" lang="en-US" spc="10"/>
              <a:t>v</a:t>
            </a:r>
            <a:r>
              <a:rPr dirty="0" sz="2800" lang="en-US" spc="10"/>
              <a:t>a</a:t>
            </a:r>
            <a:r>
              <a:rPr dirty="0" sz="2800" lang="en-US" spc="10"/>
              <a:t>r</a:t>
            </a:r>
            <a:r>
              <a:rPr dirty="0" sz="2800" lang="en-US" spc="10"/>
              <a:t>i</a:t>
            </a:r>
            <a:r>
              <a:rPr dirty="0" sz="2800" lang="en-US" spc="10"/>
              <a:t>o</a:t>
            </a:r>
            <a:r>
              <a:rPr dirty="0" sz="2800" lang="en-US" spc="10"/>
              <a:t>u</a:t>
            </a:r>
            <a:r>
              <a:rPr dirty="0" sz="2800" lang="en-US" spc="10"/>
              <a:t>s</a:t>
            </a:r>
            <a:r>
              <a:rPr dirty="0" sz="2800" lang="en-US" spc="10"/>
              <a:t> </a:t>
            </a:r>
            <a:r>
              <a:rPr dirty="0" sz="2800" lang="en-US" spc="10"/>
              <a:t>d</a:t>
            </a:r>
            <a:r>
              <a:rPr dirty="0" sz="2800" lang="en-US" spc="10"/>
              <a:t>e</a:t>
            </a:r>
            <a:r>
              <a:rPr dirty="0" sz="2800" lang="en-US" spc="10"/>
              <a:t>p</a:t>
            </a:r>
            <a:r>
              <a:rPr dirty="0" sz="2800" lang="en-US" spc="10"/>
              <a:t>a</a:t>
            </a:r>
            <a:r>
              <a:rPr dirty="0" sz="2800" lang="en-US" spc="10"/>
              <a:t>r</a:t>
            </a:r>
            <a:r>
              <a:rPr dirty="0" sz="2800" lang="en-US" spc="10"/>
              <a:t>t</a:t>
            </a:r>
            <a:r>
              <a:rPr dirty="0" sz="2800" lang="en-US" spc="10"/>
              <a:t>ment</a:t>
            </a:r>
            <a:r>
              <a:rPr dirty="0" sz="2800" lang="en-US" spc="10"/>
              <a:t> </a:t>
            </a:r>
            <a:r>
              <a:rPr dirty="0" sz="2800" lang="en-US" spc="10"/>
              <a:t>i</a:t>
            </a:r>
            <a:r>
              <a:rPr dirty="0" sz="2800" lang="en-US" spc="10"/>
              <a:t>n</a:t>
            </a:r>
            <a:r>
              <a:rPr dirty="0" sz="2800" lang="en-US" spc="10"/>
              <a:t> </a:t>
            </a:r>
            <a:r>
              <a:rPr dirty="0" sz="2800" lang="en-US" spc="10"/>
              <a:t>t</a:t>
            </a:r>
            <a:r>
              <a:rPr dirty="0" sz="2800" lang="en-US" spc="10"/>
              <a:t>h</a:t>
            </a:r>
            <a:r>
              <a:rPr dirty="0" sz="2800" lang="en-US" spc="10"/>
              <a:t>e</a:t>
            </a:r>
            <a:r>
              <a:rPr dirty="0" sz="2800" lang="en-US" spc="10"/>
              <a:t> </a:t>
            </a:r>
            <a:r>
              <a:rPr dirty="0" sz="2800" lang="en-US" spc="10"/>
              <a:t>c</a:t>
            </a:r>
            <a:r>
              <a:rPr dirty="0" sz="2800" lang="en-US" spc="10"/>
              <a:t>o</a:t>
            </a:r>
            <a:r>
              <a:rPr dirty="0" sz="2800" lang="en-US" spc="10"/>
              <a:t>n</a:t>
            </a:r>
            <a:r>
              <a:rPr dirty="0" sz="2800" lang="en-US" spc="10"/>
              <a:t>c</a:t>
            </a:r>
            <a:r>
              <a:rPr dirty="0" sz="2800" lang="en-US" spc="10"/>
              <a:t>e</a:t>
            </a:r>
            <a:r>
              <a:rPr dirty="0" sz="2800" lang="en-US" spc="10"/>
              <a:t>r</a:t>
            </a:r>
            <a:r>
              <a:rPr dirty="0" sz="2800" lang="en-US" spc="10"/>
              <a:t>n</a:t>
            </a:r>
            <a:r>
              <a:rPr dirty="0" sz="2800" lang="en-US" spc="10"/>
              <a:t> </a:t>
            </a:r>
            <a:r>
              <a:rPr dirty="0" sz="2800" lang="en-US" spc="10"/>
              <a:t>f</a:t>
            </a:r>
            <a:r>
              <a:rPr dirty="0" sz="2800" lang="en-US" spc="10"/>
              <a:t>i</a:t>
            </a:r>
            <a:r>
              <a:rPr dirty="0" sz="2800" lang="en-US" spc="10"/>
              <a:t>r</a:t>
            </a:r>
            <a:r>
              <a:rPr dirty="0" sz="2800" lang="en-US" spc="10"/>
              <a:t>m</a:t>
            </a:r>
            <a:r>
              <a:rPr dirty="0" sz="2800" lang="en-US" spc="10"/>
              <a:t> </a:t>
            </a:r>
            <a:r>
              <a:rPr dirty="0" sz="2800" lang="en-US" spc="10"/>
              <a:t>a</a:t>
            </a:r>
            <a:r>
              <a:rPr dirty="0" sz="2800" lang="en-US" spc="10"/>
              <a:t>n</a:t>
            </a:r>
            <a:r>
              <a:rPr dirty="0" sz="2800" lang="en-US" spc="10"/>
              <a:t>d</a:t>
            </a:r>
            <a:r>
              <a:rPr dirty="0" sz="2800" lang="en-US" spc="10"/>
              <a:t> </a:t>
            </a:r>
            <a:r>
              <a:rPr dirty="0" sz="2800" lang="en-US" spc="10"/>
              <a:t>h</a:t>
            </a:r>
            <a:r>
              <a:rPr dirty="0" sz="2800" lang="en-US" spc="10"/>
              <a:t>e</a:t>
            </a:r>
            <a:r>
              <a:rPr dirty="0" sz="2800" lang="en-US" spc="10"/>
              <a:t>l</a:t>
            </a:r>
            <a:r>
              <a:rPr dirty="0" sz="2800" lang="en-US" spc="10"/>
              <a:t>p</a:t>
            </a:r>
            <a:r>
              <a:rPr dirty="0" sz="2800" lang="en-US" spc="10"/>
              <a:t>s</a:t>
            </a:r>
            <a:r>
              <a:rPr dirty="0" sz="2800" lang="en-US" spc="10"/>
              <a:t> </a:t>
            </a:r>
            <a:r>
              <a:rPr dirty="0" sz="2800" lang="en-US" spc="10"/>
              <a:t>t</a:t>
            </a:r>
            <a:r>
              <a:rPr dirty="0" sz="2800" lang="en-US" spc="10"/>
              <a:t>o</a:t>
            </a:r>
            <a:r>
              <a:rPr dirty="0" sz="2800" lang="en-US" spc="10"/>
              <a:t> </a:t>
            </a:r>
            <a:r>
              <a:rPr dirty="0" sz="2800" lang="en-US" spc="10"/>
              <a:t>i</a:t>
            </a:r>
            <a:r>
              <a:rPr dirty="0" sz="2800" lang="en-US" spc="10"/>
              <a:t>d</a:t>
            </a:r>
            <a:r>
              <a:rPr dirty="0" sz="2800" lang="en-US" spc="10"/>
              <a:t>e</a:t>
            </a:r>
            <a:r>
              <a:rPr dirty="0" sz="2800" lang="en-US" spc="10"/>
              <a:t>n</a:t>
            </a:r>
            <a:r>
              <a:rPr dirty="0" sz="2800" lang="en-US" spc="10"/>
              <a:t>t</a:t>
            </a:r>
            <a:r>
              <a:rPr dirty="0" sz="2800" lang="en-US" spc="10"/>
              <a:t>i</a:t>
            </a:r>
            <a:r>
              <a:rPr dirty="0" sz="2800" lang="en-US" spc="10"/>
              <a:t>f</a:t>
            </a:r>
            <a:r>
              <a:rPr dirty="0" sz="2800" lang="en-US" spc="10"/>
              <a:t>y</a:t>
            </a:r>
            <a:r>
              <a:rPr dirty="0" sz="2800" lang="en-US" spc="10"/>
              <a:t> </a:t>
            </a:r>
            <a:r>
              <a:rPr dirty="0" sz="2800" lang="en-US" spc="10"/>
              <a:t>t</a:t>
            </a:r>
            <a:r>
              <a:rPr dirty="0" sz="2800" lang="en-US" spc="10"/>
              <a:t>h</a:t>
            </a:r>
            <a:r>
              <a:rPr dirty="0" sz="2800" lang="en-US" spc="10"/>
              <a:t>e</a:t>
            </a:r>
            <a:r>
              <a:rPr dirty="0" sz="2800" lang="en-US" spc="10"/>
              <a:t> </a:t>
            </a:r>
            <a:r>
              <a:rPr dirty="0" sz="2800" lang="en-US" spc="10"/>
              <a:t>n</a:t>
            </a:r>
            <a:r>
              <a:rPr dirty="0" sz="2800" lang="en-US" spc="10"/>
              <a:t>u</a:t>
            </a:r>
            <a:r>
              <a:rPr dirty="0" sz="2800" lang="en-US" spc="10"/>
              <a:t>m</a:t>
            </a:r>
            <a:r>
              <a:rPr dirty="0" sz="2800" lang="en-US" spc="10"/>
              <a:t>b</a:t>
            </a:r>
            <a:r>
              <a:rPr dirty="0" sz="2800" lang="en-US" spc="10"/>
              <a:t>er</a:t>
            </a:r>
            <a:r>
              <a:rPr dirty="0" sz="2800" lang="en-US" spc="10"/>
              <a:t> </a:t>
            </a:r>
            <a:r>
              <a:rPr dirty="0" sz="2800" lang="en-US" spc="10"/>
              <a:t>r</a:t>
            </a:r>
            <a:r>
              <a:rPr dirty="0" sz="2800" lang="en-US" spc="10"/>
              <a:t>e</a:t>
            </a:r>
            <a:r>
              <a:rPr dirty="0" sz="2800" lang="en-US" spc="10"/>
              <a:t>c</a:t>
            </a:r>
            <a:r>
              <a:rPr dirty="0" sz="2800" lang="en-US" spc="10"/>
              <a:t>r</a:t>
            </a:r>
            <a:r>
              <a:rPr dirty="0" sz="2800" lang="en-US" spc="10"/>
              <a:t>uitment</a:t>
            </a:r>
            <a:r>
              <a:rPr dirty="0" sz="2800" lang="en-US" spc="10"/>
              <a:t> </a:t>
            </a:r>
            <a:r>
              <a:rPr dirty="0" sz="2800" lang="en-US" spc="10"/>
              <a:t>b</a:t>
            </a:r>
            <a:r>
              <a:rPr dirty="0" sz="2800" lang="en-US" spc="10"/>
              <a:t>a</a:t>
            </a:r>
            <a:r>
              <a:rPr dirty="0" sz="2800" lang="en-US" spc="10"/>
              <a:t>s</a:t>
            </a:r>
            <a:r>
              <a:rPr dirty="0" sz="2800" lang="en-US" spc="10"/>
              <a:t>e</a:t>
            </a:r>
            <a:r>
              <a:rPr dirty="0" sz="2800" lang="en-US" spc="10"/>
              <a:t>d</a:t>
            </a:r>
            <a:r>
              <a:rPr dirty="0" sz="2800" lang="en-US" spc="10"/>
              <a:t> </a:t>
            </a:r>
            <a:r>
              <a:rPr dirty="0" sz="2800" lang="en-US" spc="10"/>
              <a:t>o</a:t>
            </a:r>
            <a:r>
              <a:rPr dirty="0" sz="2800" lang="en-US" spc="10"/>
              <a:t>n</a:t>
            </a:r>
            <a:r>
              <a:rPr dirty="0" sz="2800" lang="en-US" spc="10"/>
              <a:t> </a:t>
            </a:r>
            <a:r>
              <a:rPr dirty="0" sz="2800" lang="en-US" spc="10"/>
              <a:t>t</a:t>
            </a:r>
            <a:r>
              <a:rPr dirty="0" sz="2800" lang="en-US" spc="10"/>
              <a:t>y</a:t>
            </a:r>
            <a:r>
              <a:rPr dirty="0" sz="2800" lang="en-US" spc="10"/>
              <a:t>p</a:t>
            </a:r>
            <a:r>
              <a:rPr dirty="0" sz="2800" lang="en-US" spc="10"/>
              <a:t>e</a:t>
            </a:r>
            <a:r>
              <a:rPr dirty="0" sz="2800" lang="en-US" spc="10"/>
              <a:t> </a:t>
            </a:r>
            <a:r>
              <a:rPr dirty="0" sz="2800" lang="en-US" spc="10"/>
              <a:t>o</a:t>
            </a:r>
            <a:r>
              <a:rPr dirty="0" sz="2800" lang="en-US" spc="10"/>
              <a:t>f</a:t>
            </a:r>
            <a:r>
              <a:rPr dirty="0" sz="2800" lang="en-US" spc="10"/>
              <a:t> </a:t>
            </a:r>
            <a:r>
              <a:rPr dirty="0" sz="2800" lang="en-US" spc="10"/>
              <a:t>p</a:t>
            </a:r>
            <a:r>
              <a:rPr dirty="0" sz="2800" lang="en-US" spc="10"/>
              <a:t>e</a:t>
            </a:r>
            <a:r>
              <a:rPr dirty="0" sz="2800" lang="en-US" spc="10"/>
              <a:t>r</a:t>
            </a:r>
            <a:r>
              <a:rPr dirty="0" sz="2800" lang="en-US" spc="10"/>
              <a:t>m</a:t>
            </a:r>
            <a:r>
              <a:rPr dirty="0" sz="2800" lang="en-US" spc="10"/>
              <a:t>a</a:t>
            </a:r>
            <a:r>
              <a:rPr dirty="0" sz="2800" lang="en-US" spc="10"/>
              <a:t>n</a:t>
            </a:r>
            <a:r>
              <a:rPr dirty="0" sz="2800" lang="en-US" spc="10"/>
              <a:t>e</a:t>
            </a:r>
            <a:r>
              <a:rPr dirty="0" sz="2800" lang="en-US" spc="10"/>
              <a:t>nt</a:t>
            </a:r>
            <a:r>
              <a:rPr dirty="0" sz="2800" lang="en-US" spc="10"/>
              <a:t> </a:t>
            </a:r>
            <a:r>
              <a:rPr dirty="0" sz="2800" lang="en-US" spc="10"/>
              <a:t>o</a:t>
            </a:r>
            <a:r>
              <a:rPr dirty="0" sz="2800" lang="en-US" spc="10"/>
              <a:t>r</a:t>
            </a:r>
            <a:r>
              <a:rPr dirty="0" sz="2800" lang="en-US" spc="10"/>
              <a:t> </a:t>
            </a:r>
            <a:r>
              <a:rPr dirty="0" sz="2800" lang="en-US" spc="10"/>
              <a:t>f</a:t>
            </a:r>
            <a:r>
              <a:rPr dirty="0" sz="2800" lang="en-US" spc="10"/>
              <a:t>i</a:t>
            </a:r>
            <a:r>
              <a:rPr dirty="0" sz="2800" lang="en-US" spc="10"/>
              <a:t>x</a:t>
            </a:r>
            <a:r>
              <a:rPr dirty="0" sz="2800" lang="en-US" spc="10"/>
              <a:t>e</a:t>
            </a:r>
            <a:r>
              <a:rPr dirty="0" sz="2800" lang="en-US" spc="10"/>
              <a:t>d</a:t>
            </a:r>
            <a:r>
              <a:rPr dirty="0" sz="2800" lang="en-US" spc="10"/>
              <a:t> </a:t>
            </a:r>
            <a:r>
              <a:rPr dirty="0" sz="2800" lang="en-US" spc="10"/>
              <a:t>o</a:t>
            </a:r>
            <a:r>
              <a:rPr dirty="0" sz="2800" lang="en-US" spc="10"/>
              <a:t>f</a:t>
            </a:r>
            <a:r>
              <a:rPr dirty="0" sz="2800" lang="en-US" spc="10"/>
              <a:t> </a:t>
            </a:r>
            <a:r>
              <a:rPr dirty="0" sz="2800" lang="en-US" spc="10"/>
              <a:t>e</a:t>
            </a:r>
            <a:r>
              <a:rPr dirty="0" sz="2800" lang="en-US" spc="10"/>
              <a:t>m</a:t>
            </a:r>
            <a:r>
              <a:rPr dirty="0" sz="2800" lang="en-US" spc="10"/>
              <a:t>p</a:t>
            </a:r>
            <a:r>
              <a:rPr dirty="0" sz="2800" lang="en-US" spc="10"/>
              <a:t>l</a:t>
            </a:r>
            <a:r>
              <a:rPr dirty="0" sz="2800" lang="en-US" spc="10"/>
              <a:t>oyee</a:t>
            </a:r>
            <a:r>
              <a:rPr dirty="0" sz="2800" lang="en-US" spc="10"/>
              <a:t>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519333" cy="5439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</a:t>
            </a:r>
            <a:r>
              <a:rPr dirty="0" sz="4250" lang="en-US" spc="-20"/>
              <a:t>V</a:t>
            </a:r>
            <a:r>
              <a:rPr dirty="0" sz="4250" lang="en-US" spc="-20"/>
              <a:t>I</a:t>
            </a:r>
            <a:r>
              <a:rPr dirty="0" sz="4250" lang="en-US" spc="-20"/>
              <a:t>E</a:t>
            </a:r>
            <a:r>
              <a:rPr dirty="0" sz="4250" lang="en-US" spc="-20"/>
              <a:t>W</a:t>
            </a:r>
            <a:br>
              <a:rPr dirty="0" sz="4250" lang="en-US" spc="-20"/>
            </a:br>
            <a:r>
              <a:rPr b="0" dirty="0" sz="3600" lang="en-US" spc="-20"/>
              <a:t>A</a:t>
            </a:r>
            <a:r>
              <a:rPr b="0" dirty="0" sz="3600" lang="en-US" spc="-20"/>
              <a:t>n</a:t>
            </a:r>
            <a:r>
              <a:rPr b="0" dirty="0" sz="3600" lang="en-US" spc="-20"/>
              <a:t>a</a:t>
            </a:r>
            <a:r>
              <a:rPr b="0" dirty="0" sz="3600" lang="en-US" spc="-20"/>
              <a:t>l</a:t>
            </a:r>
            <a:r>
              <a:rPr b="0" dirty="0" sz="3600" lang="en-US" spc="-20"/>
              <a:t>y</a:t>
            </a:r>
            <a:r>
              <a:rPr b="0" dirty="0" sz="3600" lang="en-US" spc="-20"/>
              <a:t>z</a:t>
            </a:r>
            <a:r>
              <a:rPr b="0" dirty="0" sz="3600" lang="en-US" spc="-20"/>
              <a:t>e</a:t>
            </a:r>
            <a:r>
              <a:rPr b="0" dirty="0" sz="3600" lang="en-US" spc="-20"/>
              <a:t> </a:t>
            </a:r>
            <a:r>
              <a:rPr b="0" dirty="0" sz="3600" lang="en-US" spc="-20"/>
              <a:t>o</a:t>
            </a:r>
            <a:r>
              <a:rPr b="0" dirty="0" sz="3600" lang="en-US" spc="-20"/>
              <a:t>f</a:t>
            </a:r>
            <a:r>
              <a:rPr b="0" dirty="0" sz="3600" lang="en-US" spc="-20"/>
              <a:t> </a:t>
            </a:r>
            <a:r>
              <a:rPr b="0" dirty="0" sz="3600" lang="en-US" spc="-20"/>
              <a:t>employee</a:t>
            </a:r>
            <a:r>
              <a:rPr b="0" dirty="0" sz="3600" lang="en-US" spc="-20"/>
              <a:t> </a:t>
            </a:r>
            <a:r>
              <a:rPr b="0" dirty="0" sz="3600" lang="en-US" spc="-20"/>
              <a:t>t</a:t>
            </a:r>
            <a:r>
              <a:rPr b="0" dirty="0" sz="3600" lang="en-US" spc="-20"/>
              <a:t>y</a:t>
            </a:r>
            <a:r>
              <a:rPr b="0" dirty="0" sz="3600" lang="en-US" spc="-20"/>
              <a:t>p</a:t>
            </a:r>
            <a:r>
              <a:rPr b="0" dirty="0" sz="3600" lang="en-US" spc="-20"/>
              <a:t>e</a:t>
            </a:r>
            <a:r>
              <a:rPr b="0" dirty="0" sz="3600" lang="en-US" spc="-20"/>
              <a:t> </a:t>
            </a:r>
            <a:r>
              <a:rPr b="0" dirty="0" sz="3600" lang="en-US" spc="-20"/>
              <a:t>o</a:t>
            </a:r>
            <a:r>
              <a:rPr b="0" dirty="0" sz="3600" lang="en-US" spc="-20"/>
              <a:t>n</a:t>
            </a:r>
            <a:r>
              <a:rPr b="0" dirty="0" sz="3600" lang="en-US" spc="-20"/>
              <a:t> </a:t>
            </a:r>
            <a:r>
              <a:rPr b="0" dirty="0" sz="3600" lang="en-US" spc="-20"/>
              <a:t>v</a:t>
            </a:r>
            <a:r>
              <a:rPr b="0" dirty="0" sz="3600" lang="en-US" spc="-20"/>
              <a:t>a</a:t>
            </a:r>
            <a:r>
              <a:rPr b="0" dirty="0" sz="3600" lang="en-US" spc="-20"/>
              <a:t>r</a:t>
            </a:r>
            <a:r>
              <a:rPr b="0" dirty="0" sz="3600" lang="en-US" spc="-20"/>
              <a:t>i</a:t>
            </a:r>
            <a:r>
              <a:rPr b="0" dirty="0" sz="3600" lang="en-US" spc="-20"/>
              <a:t>o</a:t>
            </a:r>
            <a:r>
              <a:rPr b="0" dirty="0" sz="3600" lang="en-US" spc="-20"/>
              <a:t>u</a:t>
            </a:r>
            <a:r>
              <a:rPr b="0" dirty="0" sz="3600" lang="en-US" spc="-20"/>
              <a:t>s</a:t>
            </a:r>
            <a:r>
              <a:rPr b="0" dirty="0" sz="3600" lang="en-US" spc="-20"/>
              <a:t> </a:t>
            </a:r>
            <a:r>
              <a:rPr b="0" dirty="0" sz="3600" lang="en-US" spc="-20"/>
              <a:t>d</a:t>
            </a:r>
            <a:r>
              <a:rPr b="0" dirty="0" sz="3600" lang="en-US" spc="-20"/>
              <a:t>e</a:t>
            </a:r>
            <a:r>
              <a:rPr b="0" dirty="0" sz="3600" lang="en-US" spc="-20"/>
              <a:t>p</a:t>
            </a:r>
            <a:r>
              <a:rPr b="0" dirty="0" sz="3600" lang="en-US" spc="-20"/>
              <a:t>a</a:t>
            </a:r>
            <a:r>
              <a:rPr b="0" dirty="0" sz="3600" lang="en-US" spc="-20"/>
              <a:t>r</a:t>
            </a:r>
            <a:r>
              <a:rPr b="0" dirty="0" sz="3600" lang="en-US" spc="-20"/>
              <a:t>t</a:t>
            </a:r>
            <a:r>
              <a:rPr b="0" dirty="0" sz="3600" lang="en-US" spc="-20"/>
              <a:t>m</a:t>
            </a:r>
            <a:r>
              <a:rPr b="0" dirty="0" sz="3600" lang="en-US" spc="-20"/>
              <a:t>e</a:t>
            </a:r>
            <a:r>
              <a:rPr b="0" dirty="0" sz="3600" lang="en-US" spc="-20"/>
              <a:t>n</a:t>
            </a:r>
            <a:r>
              <a:rPr b="0" dirty="0" sz="3600" lang="en-US" spc="-20"/>
              <a:t>t</a:t>
            </a:r>
            <a:r>
              <a:rPr b="0" dirty="0" sz="3600" lang="en-US" spc="-20"/>
              <a:t> </a:t>
            </a:r>
            <a:br>
              <a:rPr b="0" dirty="0" sz="3600" lang="en-US" spc="-20"/>
            </a:br>
            <a:r>
              <a:rPr b="0" dirty="0" sz="3600" lang="en-US" spc="-20"/>
              <a:t>I</a:t>
            </a:r>
            <a:r>
              <a:rPr b="0" dirty="0" sz="3600" lang="en-US" spc="-20"/>
              <a:t>m</a:t>
            </a:r>
            <a:r>
              <a:rPr b="0" dirty="0" sz="3600" lang="en-US" spc="-20"/>
              <a:t>p</a:t>
            </a:r>
            <a:r>
              <a:rPr b="0" dirty="0" sz="3600" lang="en-US" spc="-20"/>
              <a:t>l</a:t>
            </a:r>
            <a:r>
              <a:rPr b="0" dirty="0" sz="3600" lang="en-US" spc="-20"/>
              <a:t>e</a:t>
            </a:r>
            <a:r>
              <a:rPr b="0" dirty="0" sz="3600" lang="en-US" spc="-20"/>
              <a:t>m</a:t>
            </a:r>
            <a:r>
              <a:rPr b="0" dirty="0" sz="3600" lang="en-US" spc="-20"/>
              <a:t>e</a:t>
            </a:r>
            <a:r>
              <a:rPr b="0" dirty="0" sz="3600" lang="en-US" spc="-20"/>
              <a:t>n</a:t>
            </a:r>
            <a:r>
              <a:rPr b="0" dirty="0" sz="3600" lang="en-US" spc="-20"/>
              <a:t>t</a:t>
            </a:r>
            <a:r>
              <a:rPr b="0" dirty="0" sz="3600" lang="en-US" spc="-20"/>
              <a:t> </a:t>
            </a:r>
            <a:r>
              <a:rPr b="0" dirty="0" sz="3600" lang="en-US" spc="-20"/>
              <a:t>o</a:t>
            </a:r>
            <a:r>
              <a:rPr b="0" dirty="0" sz="3600" lang="en-US" spc="-20"/>
              <a:t>f</a:t>
            </a:r>
            <a:r>
              <a:rPr b="0" dirty="0" sz="3600" lang="en-US" spc="-20"/>
              <a:t> </a:t>
            </a:r>
            <a:r>
              <a:rPr b="0" dirty="0" sz="3600" lang="en-US" spc="-20"/>
              <a:t>p</a:t>
            </a:r>
            <a:r>
              <a:rPr b="0" dirty="0" sz="3600" lang="en-US" spc="-20"/>
              <a:t>i</a:t>
            </a:r>
            <a:r>
              <a:rPr b="0" dirty="0" sz="3600" lang="en-US" spc="-20"/>
              <a:t>v</a:t>
            </a:r>
            <a:r>
              <a:rPr b="0" dirty="0" sz="3600" lang="en-US" spc="-20"/>
              <a:t>o</a:t>
            </a:r>
            <a:r>
              <a:rPr b="0" dirty="0" sz="3600" lang="en-US" spc="-20"/>
              <a:t>t</a:t>
            </a:r>
            <a:r>
              <a:rPr b="0" dirty="0" sz="3600" lang="en-US" spc="-20"/>
              <a:t> </a:t>
            </a:r>
            <a:r>
              <a:rPr b="0" dirty="0" sz="3600" lang="en-US" spc="-20"/>
              <a:t>t</a:t>
            </a:r>
            <a:r>
              <a:rPr b="0" dirty="0" sz="3600" lang="en-US" spc="-20"/>
              <a:t>a</a:t>
            </a:r>
            <a:r>
              <a:rPr b="0" dirty="0" sz="3600" lang="en-US" spc="-20"/>
              <a:t>b</a:t>
            </a:r>
            <a:r>
              <a:rPr b="0" dirty="0" sz="3600" lang="en-US" spc="-20"/>
              <a:t>l</a:t>
            </a:r>
            <a:r>
              <a:rPr b="0" dirty="0" sz="3600" lang="en-US" spc="-20"/>
              <a:t>e</a:t>
            </a:r>
            <a:r>
              <a:rPr b="0" dirty="0" sz="3600" lang="en-US" spc="-20"/>
              <a:t> </a:t>
            </a:r>
            <a:r>
              <a:rPr b="0" dirty="0" sz="3600" lang="en-US" spc="-20"/>
              <a:t>t</a:t>
            </a:r>
            <a:r>
              <a:rPr b="0" dirty="0" sz="3600" lang="en-US" spc="-20"/>
              <a:t>o</a:t>
            </a:r>
            <a:r>
              <a:rPr b="0" dirty="0" sz="3600" lang="en-US" spc="-20"/>
              <a:t> </a:t>
            </a:r>
            <a:r>
              <a:rPr b="0" dirty="0" sz="3600" lang="en-US" spc="-20"/>
              <a:t>a</a:t>
            </a:r>
            <a:r>
              <a:rPr b="0" dirty="0" sz="3600" lang="en-US" spc="-20"/>
              <a:t>s</a:t>
            </a:r>
            <a:r>
              <a:rPr b="0" dirty="0" sz="3600" lang="en-US" spc="-20"/>
              <a:t>c</a:t>
            </a:r>
            <a:r>
              <a:rPr b="0" dirty="0" sz="3600" lang="en-US" spc="-20"/>
              <a:t>e</a:t>
            </a:r>
            <a:r>
              <a:rPr b="0" dirty="0" sz="3600" lang="en-US" spc="-20"/>
              <a:t>r</a:t>
            </a:r>
            <a:r>
              <a:rPr b="0" dirty="0" sz="3600" lang="en-US" spc="-20"/>
              <a:t>t</a:t>
            </a:r>
            <a:r>
              <a:rPr b="0" dirty="0" sz="3600" lang="en-US" spc="-20"/>
              <a:t>a</a:t>
            </a:r>
            <a:r>
              <a:rPr b="0" dirty="0" sz="3600" lang="en-US" spc="-20"/>
              <a:t>i</a:t>
            </a:r>
            <a:r>
              <a:rPr b="0" dirty="0" sz="3600" lang="en-US" spc="-20"/>
              <a:t>n</a:t>
            </a:r>
            <a:r>
              <a:rPr b="0" dirty="0" sz="3600" lang="en-US" spc="-20"/>
              <a:t> </a:t>
            </a:r>
            <a:r>
              <a:rPr b="0" dirty="0" sz="3600" lang="en-US" spc="-20"/>
              <a:t>t</a:t>
            </a:r>
            <a:r>
              <a:rPr b="0" dirty="0" sz="3600" lang="en-US" spc="-20"/>
              <a:t>h</a:t>
            </a:r>
            <a:r>
              <a:rPr b="0" dirty="0" sz="3600" lang="en-US" spc="-20"/>
              <a:t>e</a:t>
            </a:r>
            <a:r>
              <a:rPr b="0" dirty="0" sz="3600" lang="en-US" spc="-20"/>
              <a:t> </a:t>
            </a:r>
            <a:r>
              <a:rPr b="0" dirty="0" sz="3600" lang="en-US" spc="-20"/>
              <a:t>o</a:t>
            </a:r>
            <a:r>
              <a:rPr b="0" dirty="0" sz="3600" lang="en-US" spc="-20"/>
              <a:t>v</a:t>
            </a:r>
            <a:r>
              <a:rPr b="0" dirty="0" sz="3600" lang="en-US" spc="-20"/>
              <a:t>e</a:t>
            </a:r>
            <a:r>
              <a:rPr b="0" dirty="0" sz="3600" lang="en-US" spc="-20"/>
              <a:t>r</a:t>
            </a:r>
            <a:r>
              <a:rPr b="0" dirty="0" sz="3600" lang="en-US" spc="-20"/>
              <a:t>a</a:t>
            </a:r>
            <a:r>
              <a:rPr b="0" dirty="0" sz="3600" lang="en-US" spc="-20"/>
              <a:t>l</a:t>
            </a:r>
            <a:r>
              <a:rPr b="0" dirty="0" sz="3600" lang="en-US" spc="-20"/>
              <a:t>l</a:t>
            </a:r>
            <a:r>
              <a:rPr b="0" dirty="0" sz="3600" lang="en-US" spc="-20"/>
              <a:t> </a:t>
            </a:r>
            <a:r>
              <a:rPr b="0" dirty="0" sz="3600" lang="en-US" spc="-20"/>
              <a:t>e</a:t>
            </a:r>
            <a:r>
              <a:rPr b="0" dirty="0" sz="3600" lang="en-US" spc="-20"/>
              <a:t>m</a:t>
            </a:r>
            <a:r>
              <a:rPr b="0" dirty="0" sz="3600" lang="en-US" spc="-20"/>
              <a:t>p</a:t>
            </a:r>
            <a:r>
              <a:rPr b="0" dirty="0" sz="3600" lang="en-US" spc="-20"/>
              <a:t>l</a:t>
            </a:r>
            <a:r>
              <a:rPr b="0" dirty="0" sz="3600" lang="en-US" spc="-20"/>
              <a:t>o</a:t>
            </a:r>
            <a:r>
              <a:rPr b="0" dirty="0" sz="3600" lang="en-US" spc="-20"/>
              <a:t>y</a:t>
            </a:r>
            <a:r>
              <a:rPr b="0" dirty="0" sz="3600" lang="en-US" spc="-20"/>
              <a:t>e</a:t>
            </a:r>
            <a:r>
              <a:rPr b="0" dirty="0" sz="3600" lang="en-US" spc="-20"/>
              <a:t>e</a:t>
            </a:r>
            <a:r>
              <a:rPr b="0" dirty="0" sz="3600" lang="en-US" spc="-20"/>
              <a:t> </a:t>
            </a:r>
            <a:r>
              <a:rPr b="0" dirty="0" sz="3600" lang="en-US" spc="-20"/>
              <a:t>t</a:t>
            </a:r>
            <a:r>
              <a:rPr b="0" dirty="0" sz="3600" lang="en-US" spc="-20"/>
              <a:t>y</a:t>
            </a:r>
            <a:r>
              <a:rPr b="0" dirty="0" sz="3600" lang="en-US" spc="-20"/>
              <a:t>p</a:t>
            </a:r>
            <a:r>
              <a:rPr b="0" dirty="0" sz="3600" lang="en-US" spc="-20"/>
              <a:t>e</a:t>
            </a:r>
            <a:r>
              <a:rPr b="0" dirty="0" sz="3600" lang="en-US" spc="-20"/>
              <a:t> </a:t>
            </a:r>
            <a:r>
              <a:rPr b="0" dirty="0" sz="3600" lang="en-US" spc="-20"/>
              <a:t>o</a:t>
            </a:r>
            <a:r>
              <a:rPr b="0" dirty="0" sz="3600" lang="en-US" spc="-20"/>
              <a:t>f</a:t>
            </a:r>
            <a:r>
              <a:rPr b="0" dirty="0" sz="3600" lang="en-US" spc="-20"/>
              <a:t> </a:t>
            </a:r>
            <a:r>
              <a:rPr b="0" dirty="0" sz="3600" lang="en-US" spc="-20"/>
              <a:t>d</a:t>
            </a:r>
            <a:r>
              <a:rPr b="0" dirty="0" sz="3600" lang="en-US" spc="-20"/>
              <a:t>e</a:t>
            </a:r>
            <a:r>
              <a:rPr b="0" dirty="0" sz="3600" lang="en-US" spc="-20"/>
              <a:t>p</a:t>
            </a:r>
            <a:r>
              <a:rPr b="0" dirty="0" sz="3600" lang="en-US" spc="-20"/>
              <a:t>a</a:t>
            </a:r>
            <a:r>
              <a:rPr b="0" dirty="0" sz="3600" lang="en-US" spc="-20"/>
              <a:t>r</a:t>
            </a:r>
            <a:r>
              <a:rPr b="0" dirty="0" sz="3600" lang="en-US" spc="-20"/>
              <a:t>t</a:t>
            </a:r>
            <a:r>
              <a:rPr b="0" dirty="0" sz="3600" lang="en-US" spc="-20"/>
              <a:t>m</a:t>
            </a:r>
            <a:r>
              <a:rPr b="0" dirty="0" sz="3600" lang="en-US" spc="-20"/>
              <a:t>e</a:t>
            </a:r>
            <a:r>
              <a:rPr b="0" dirty="0" sz="3600" lang="en-US" spc="-20"/>
              <a:t>n</a:t>
            </a:r>
            <a:r>
              <a:rPr b="0" dirty="0" sz="3600" lang="en-US" spc="-20"/>
              <a:t>t</a:t>
            </a:r>
            <a:br>
              <a:rPr b="0" dirty="0" sz="3600" lang="en-US" spc="-20"/>
            </a:br>
            <a:r>
              <a:rPr b="0" dirty="0" sz="3600" lang="en-US" spc="-20"/>
              <a:t>I</a:t>
            </a:r>
            <a:r>
              <a:rPr b="0" dirty="0" sz="3600" lang="en-US" spc="-20"/>
              <a:t>n</a:t>
            </a:r>
            <a:r>
              <a:rPr b="0" dirty="0" sz="3600" lang="en-US" spc="-20"/>
              <a:t>s</a:t>
            </a:r>
            <a:r>
              <a:rPr b="0" dirty="0" sz="3600" lang="en-US" spc="-20"/>
              <a:t>e</a:t>
            </a:r>
            <a:r>
              <a:rPr b="0" dirty="0" sz="3600" lang="en-US" spc="-20"/>
              <a:t>r</a:t>
            </a:r>
            <a:r>
              <a:rPr b="0" dirty="0" sz="3600" lang="en-US" spc="-20"/>
              <a:t>t</a:t>
            </a:r>
            <a:r>
              <a:rPr b="0" dirty="0" sz="3600" lang="en-US" spc="-20"/>
              <a:t>i</a:t>
            </a:r>
            <a:r>
              <a:rPr b="0" dirty="0" sz="3600" lang="en-US" spc="-20"/>
              <a:t>n</a:t>
            </a:r>
            <a:r>
              <a:rPr b="0" dirty="0" sz="3600" lang="en-US" spc="-20"/>
              <a:t>g</a:t>
            </a:r>
            <a:r>
              <a:rPr b="0" dirty="0" sz="3600" lang="en-US" spc="-20"/>
              <a:t> </a:t>
            </a:r>
            <a:r>
              <a:rPr b="0" dirty="0" sz="3600" lang="en-US" spc="-20"/>
              <a:t>o</a:t>
            </a:r>
            <a:r>
              <a:rPr b="0" dirty="0" sz="3600" lang="en-US" spc="-20"/>
              <a:t>f</a:t>
            </a:r>
            <a:r>
              <a:rPr b="0" dirty="0" sz="3600" lang="en-US" spc="-20"/>
              <a:t> </a:t>
            </a:r>
            <a:r>
              <a:rPr b="0" dirty="0" sz="3600" lang="en-US" spc="-20"/>
              <a:t>b</a:t>
            </a:r>
            <a:r>
              <a:rPr b="0" dirty="0" sz="3600" lang="en-US" spc="-20"/>
              <a:t>a</a:t>
            </a:r>
            <a:r>
              <a:rPr b="0" dirty="0" sz="3600" lang="en-US" spc="-20"/>
              <a:t>r</a:t>
            </a:r>
            <a:r>
              <a:rPr b="0" dirty="0" sz="3600" lang="en-US" spc="-20"/>
              <a:t> </a:t>
            </a:r>
            <a:r>
              <a:rPr b="0" dirty="0" sz="3600" lang="en-US" spc="-20"/>
              <a:t>c</a:t>
            </a:r>
            <a:r>
              <a:rPr b="0" dirty="0" sz="3600" lang="en-US" spc="-20"/>
              <a:t>h</a:t>
            </a:r>
            <a:r>
              <a:rPr b="0" dirty="0" sz="3600" lang="en-US" spc="-20"/>
              <a:t>a</a:t>
            </a:r>
            <a:r>
              <a:rPr b="0" dirty="0" sz="3600" lang="en-US" spc="-20"/>
              <a:t>r</a:t>
            </a:r>
            <a:r>
              <a:rPr b="0" dirty="0" sz="3600" lang="en-US" spc="-20"/>
              <a:t>t</a:t>
            </a:r>
            <a:r>
              <a:rPr b="0" dirty="0" sz="3600" lang="en-US" spc="-20"/>
              <a:t>s</a:t>
            </a:r>
            <a:r>
              <a:rPr b="0" dirty="0" sz="3600" lang="en-US" spc="-20"/>
              <a:t> </a:t>
            </a:r>
            <a:r>
              <a:rPr b="0" dirty="0" sz="3600" lang="en-US" spc="-20"/>
              <a:t>f</a:t>
            </a:r>
            <a:r>
              <a:rPr b="0" dirty="0" sz="3600" lang="en-US" spc="-20"/>
              <a:t>o</a:t>
            </a:r>
            <a:r>
              <a:rPr b="0" dirty="0" sz="3600" lang="en-US" spc="-20"/>
              <a:t>r</a:t>
            </a:r>
            <a:r>
              <a:rPr b="0" dirty="0" sz="3600" lang="en-US" spc="-20"/>
              <a:t> </a:t>
            </a:r>
            <a:r>
              <a:rPr b="0" dirty="0" sz="3600" lang="en-US" spc="-20"/>
              <a:t>v</a:t>
            </a:r>
            <a:r>
              <a:rPr b="0" dirty="0" sz="3600" lang="en-US" spc="-20"/>
              <a:t>i</a:t>
            </a:r>
            <a:r>
              <a:rPr b="0" dirty="0" sz="3600" lang="en-US" spc="-20"/>
              <a:t>s</a:t>
            </a:r>
            <a:r>
              <a:rPr b="0" dirty="0" sz="3600" lang="en-US" spc="-20"/>
              <a:t>u</a:t>
            </a:r>
            <a:r>
              <a:rPr b="0" dirty="0" sz="3600" lang="en-US" spc="-20"/>
              <a:t>a</a:t>
            </a:r>
            <a:r>
              <a:rPr b="0" dirty="0" sz="3600" lang="en-US" spc="-20"/>
              <a:t>l</a:t>
            </a:r>
            <a:r>
              <a:rPr b="0" dirty="0" sz="3600" lang="en-US" spc="-20"/>
              <a:t> </a:t>
            </a:r>
            <a:r>
              <a:rPr b="0" dirty="0" sz="3600" lang="en-US" spc="-20"/>
              <a:t>r</a:t>
            </a:r>
            <a:r>
              <a:rPr b="0" dirty="0" sz="3600" lang="en-US" spc="-20"/>
              <a:t>e</a:t>
            </a:r>
            <a:r>
              <a:rPr b="0" dirty="0" sz="3600" lang="en-US" spc="-20"/>
              <a:t>p</a:t>
            </a:r>
            <a:r>
              <a:rPr b="0" dirty="0" sz="3600" lang="en-US" spc="-20"/>
              <a:t>r</a:t>
            </a:r>
            <a:r>
              <a:rPr b="0" dirty="0" sz="3600" lang="en-US" spc="-20"/>
              <a:t>e</a:t>
            </a:r>
            <a:r>
              <a:rPr b="0" dirty="0" sz="3600" lang="en-US" spc="-20"/>
              <a:t>s</a:t>
            </a:r>
            <a:r>
              <a:rPr b="0" dirty="0" sz="3600" lang="en-US" spc="-20"/>
              <a:t>e</a:t>
            </a:r>
            <a:r>
              <a:rPr b="0" dirty="0" sz="3600" lang="en-US" spc="-20"/>
              <a:t>n</a:t>
            </a:r>
            <a:r>
              <a:rPr b="0" dirty="0" sz="3600" lang="en-US" spc="-20"/>
              <a:t>t</a:t>
            </a:r>
            <a:r>
              <a:rPr b="0" dirty="0" sz="3600" lang="en-US" spc="-20"/>
              <a:t>a</a:t>
            </a:r>
            <a:r>
              <a:rPr b="0" dirty="0" sz="3600" lang="en-US" spc="-20"/>
              <a:t>t</a:t>
            </a:r>
            <a:r>
              <a:rPr b="0" dirty="0" sz="3600" lang="en-US" spc="-20"/>
              <a:t>i</a:t>
            </a:r>
            <a:r>
              <a:rPr b="0" dirty="0" sz="3600" lang="en-US" spc="-20"/>
              <a:t>o</a:t>
            </a:r>
            <a:r>
              <a:rPr b="0" dirty="0" sz="3600" lang="en-US" spc="-20"/>
              <a:t>n</a:t>
            </a:r>
            <a:br>
              <a:rPr b="0" dirty="0" sz="3600" lang="en-US" spc="-20"/>
            </a:br>
            <a:r>
              <a:rPr b="0" dirty="0" sz="3600" lang="en-US" spc="-20"/>
              <a:t>S</a:t>
            </a:r>
            <a:r>
              <a:rPr b="0" dirty="0" sz="3600" lang="en-US" spc="-20"/>
              <a:t>h</a:t>
            </a:r>
            <a:r>
              <a:rPr b="0" dirty="0" sz="3600" lang="en-US" spc="-20"/>
              <a:t>a</a:t>
            </a:r>
            <a:r>
              <a:rPr b="0" dirty="0" sz="3600" lang="en-US" spc="-20"/>
              <a:t>r</a:t>
            </a:r>
            <a:r>
              <a:rPr b="0" dirty="0" sz="3600" lang="en-US" spc="-20"/>
              <a:t>e</a:t>
            </a:r>
            <a:r>
              <a:rPr b="0" dirty="0" sz="3600" lang="en-US" spc="-20"/>
              <a:t> </a:t>
            </a:r>
            <a:r>
              <a:rPr b="0" dirty="0" sz="3600" lang="en-US" spc="-20"/>
              <a:t>a</a:t>
            </a:r>
            <a:r>
              <a:rPr b="0" dirty="0" sz="3600" lang="en-US" spc="-20"/>
              <a:t>n</a:t>
            </a:r>
            <a:r>
              <a:rPr b="0" dirty="0" sz="3600" lang="en-US" spc="-20"/>
              <a:t>a</a:t>
            </a:r>
            <a:r>
              <a:rPr b="0" dirty="0" sz="3600" lang="en-US" spc="-20"/>
              <a:t>l</a:t>
            </a:r>
            <a:r>
              <a:rPr b="0" dirty="0" sz="3600" lang="en-US" spc="-20"/>
              <a:t>y</a:t>
            </a:r>
            <a:r>
              <a:rPr b="0" dirty="0" sz="3600" lang="en-US" spc="-20"/>
              <a:t>sis</a:t>
            </a:r>
            <a:r>
              <a:rPr b="0" dirty="0" sz="3600" lang="en-US" spc="-20"/>
              <a:t> </a:t>
            </a:r>
            <a:r>
              <a:rPr b="0" dirty="0" sz="3600" lang="en-US" spc="-20"/>
              <a:t>r</a:t>
            </a:r>
            <a:r>
              <a:rPr b="0" dirty="0" sz="3600" lang="en-US" spc="-20"/>
              <a:t>e</a:t>
            </a:r>
            <a:r>
              <a:rPr b="0" dirty="0" sz="3600" lang="en-US" spc="-20"/>
              <a:t>s</a:t>
            </a:r>
            <a:r>
              <a:rPr b="0" dirty="0" sz="3600" lang="en-US" spc="-20"/>
              <a:t>u</a:t>
            </a:r>
            <a:r>
              <a:rPr b="0" dirty="0" sz="3600" lang="en-US" spc="-20"/>
              <a:t>l</a:t>
            </a:r>
            <a:r>
              <a:rPr b="0" dirty="0" sz="3600" lang="en-US" spc="-20"/>
              <a:t>t</a:t>
            </a:r>
            <a:r>
              <a:rPr b="0" dirty="0" sz="3600" lang="en-US" spc="-20"/>
              <a:t>s</a:t>
            </a:r>
            <a:r>
              <a:rPr b="0" dirty="0" sz="3600" lang="en-US" spc="-20"/>
              <a:t> </a:t>
            </a:r>
            <a:r>
              <a:rPr b="0" dirty="0" sz="3600" lang="en-US" spc="-20"/>
              <a:t>w</a:t>
            </a:r>
            <a:r>
              <a:rPr b="0" dirty="0" sz="3600" lang="en-US" spc="-20"/>
              <a:t>i</a:t>
            </a:r>
            <a:r>
              <a:rPr b="0" dirty="0" sz="3600" lang="en-US" spc="-20"/>
              <a:t>t</a:t>
            </a:r>
            <a:r>
              <a:rPr b="0" dirty="0" sz="3600" lang="en-US" spc="-20"/>
              <a:t>h</a:t>
            </a:r>
            <a:r>
              <a:rPr b="0" dirty="0" sz="3600" lang="en-US" spc="-20"/>
              <a:t> </a:t>
            </a:r>
            <a:r>
              <a:rPr b="0" dirty="0" sz="3600" lang="en-US" spc="-20"/>
              <a:t>t</a:t>
            </a:r>
            <a:r>
              <a:rPr b="0" dirty="0" sz="3600" lang="en-US" spc="-20"/>
              <a:t>h</a:t>
            </a:r>
            <a:r>
              <a:rPr b="0" dirty="0" sz="3600" lang="en-US" spc="-20"/>
              <a:t>e</a:t>
            </a:r>
            <a:r>
              <a:rPr b="0" dirty="0" sz="3600" lang="en-US" spc="-20"/>
              <a:t> </a:t>
            </a:r>
            <a:r>
              <a:rPr b="0" dirty="0" sz="3600" lang="en-US" spc="-20"/>
              <a:t>t</a:t>
            </a:r>
            <a:r>
              <a:rPr b="0" dirty="0" sz="3600" lang="en-US" spc="-20"/>
              <a:t>o</a:t>
            </a:r>
            <a:r>
              <a:rPr b="0" dirty="0" sz="3600" lang="en-US" spc="-20"/>
              <a:t>p</a:t>
            </a:r>
            <a:r>
              <a:rPr b="0" dirty="0" sz="3600" lang="en-US" spc="-20"/>
              <a:t> </a:t>
            </a:r>
            <a:r>
              <a:rPr b="0" dirty="0" sz="3600" lang="en-US" spc="-20"/>
              <a:t>m</a:t>
            </a:r>
            <a:r>
              <a:rPr b="0" dirty="0" sz="3600" lang="en-US" spc="-20"/>
              <a:t>a</a:t>
            </a:r>
            <a:r>
              <a:rPr b="0" dirty="0" sz="3600" lang="en-US" spc="-20"/>
              <a:t>n</a:t>
            </a:r>
            <a:r>
              <a:rPr b="0" dirty="0" sz="3600" lang="en-US" spc="-20"/>
              <a:t>a</a:t>
            </a:r>
            <a:r>
              <a:rPr b="0" dirty="0" sz="3600" lang="en-US" spc="-20"/>
              <a:t>g</a:t>
            </a:r>
            <a:r>
              <a:rPr b="0" dirty="0" sz="3600" lang="en-US" spc="-20"/>
              <a:t>e</a:t>
            </a:r>
            <a:r>
              <a:rPr b="0" dirty="0" sz="3600" lang="en-US" spc="-20"/>
              <a:t>m</a:t>
            </a:r>
            <a:r>
              <a:rPr b="0" dirty="0" sz="3600" lang="en-US" spc="-20"/>
              <a:t>e</a:t>
            </a:r>
            <a:r>
              <a:rPr b="0" dirty="0" sz="3600" lang="en-US" spc="-20"/>
              <a:t>n</a:t>
            </a:r>
            <a:r>
              <a:rPr b="0" dirty="0" sz="3600" lang="en-US" spc="-20"/>
              <a:t>t</a:t>
            </a:r>
            <a:r>
              <a:rPr b="0" dirty="0" sz="3600" lang="en-US" spc="-20"/>
              <a:t> </a:t>
            </a:r>
            <a:r>
              <a:rPr b="0" dirty="0" sz="3600" lang="en-US" spc="-20"/>
              <a:t>f</a:t>
            </a:r>
            <a:r>
              <a:rPr b="0" dirty="0" sz="3600" lang="en-US" spc="-20"/>
              <a:t>o</a:t>
            </a:r>
            <a:r>
              <a:rPr b="0" dirty="0" sz="3600" lang="en-US" spc="-20"/>
              <a:t>r</a:t>
            </a:r>
            <a:r>
              <a:rPr b="0" dirty="0" sz="3600" lang="en-US" spc="-20"/>
              <a:t> </a:t>
            </a:r>
            <a:r>
              <a:rPr b="0" dirty="0" sz="3600" lang="en-US" spc="-20"/>
              <a:t>e</a:t>
            </a:r>
            <a:r>
              <a:rPr b="0" dirty="0" sz="3600" lang="en-US" spc="-20"/>
              <a:t>m</a:t>
            </a:r>
            <a:r>
              <a:rPr b="0" dirty="0" sz="3600" lang="en-US" spc="-20"/>
              <a:t>p</a:t>
            </a:r>
            <a:r>
              <a:rPr b="0" dirty="0" sz="3600" lang="en-US" spc="-20"/>
              <a:t>l</a:t>
            </a:r>
            <a:r>
              <a:rPr b="0" dirty="0" sz="3600" lang="en-US" spc="-20"/>
              <a:t>o</a:t>
            </a:r>
            <a:r>
              <a:rPr b="0" dirty="0" sz="3600" lang="en-US" spc="-20"/>
              <a:t>yment</a:t>
            </a:r>
            <a:r>
              <a:rPr b="0" dirty="0" sz="3600" lang="en-US" spc="-20"/>
              <a:t> </a:t>
            </a:r>
            <a:r>
              <a:rPr b="0" dirty="0" sz="3600" lang="en-US" spc="-20"/>
              <a:t>r</a:t>
            </a:r>
            <a:r>
              <a:rPr b="0" dirty="0" sz="3600" lang="en-US" spc="-20"/>
              <a:t>e</a:t>
            </a:r>
            <a:r>
              <a:rPr b="0" dirty="0" sz="3600" lang="en-US" spc="-20"/>
              <a:t>c</a:t>
            </a:r>
            <a:r>
              <a:rPr b="0" dirty="0" sz="3600" lang="en-US" spc="-20"/>
              <a:t>r</a:t>
            </a:r>
            <a:r>
              <a:rPr b="0" dirty="0" sz="3600" lang="en-US" spc="-20"/>
              <a:t>uitment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218458" cy="444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indent="-457200" marL="461963">
              <a:lnSpc>
                <a:spcPct val="100000"/>
              </a:lnSpc>
              <a:spcBef>
                <a:spcPts val="130"/>
              </a:spcBef>
              <a:buFont typeface="Wingdings" charset="2"/>
              <a:buChar char="l"/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br>
              <a:rPr dirty="0" sz="3200" lang="en-US" spc="5"/>
            </a:br>
            <a:r>
              <a:rPr b="0" dirty="0" sz="4000" lang="en-US" spc="5"/>
              <a:t>H</a:t>
            </a:r>
            <a:r>
              <a:rPr b="0" dirty="0" sz="4000" lang="en-US" spc="5"/>
              <a:t>u</a:t>
            </a:r>
            <a:r>
              <a:rPr b="0" dirty="0" sz="4000" lang="en-US" spc="5"/>
              <a:t>m</a:t>
            </a:r>
            <a:r>
              <a:rPr b="0" dirty="0" sz="4000" lang="en-US" spc="5"/>
              <a:t>a</a:t>
            </a:r>
            <a:r>
              <a:rPr b="0" dirty="0" sz="4000" lang="en-US" spc="5"/>
              <a:t>n</a:t>
            </a:r>
            <a:r>
              <a:rPr b="0" dirty="0" sz="4000" lang="en-US" spc="5"/>
              <a:t> </a:t>
            </a:r>
            <a:r>
              <a:rPr b="0" dirty="0" sz="4000" lang="en-US" spc="5"/>
              <a:t>R</a:t>
            </a:r>
            <a:r>
              <a:rPr b="0" dirty="0" sz="4000" lang="en-US" spc="5"/>
              <a:t>esources</a:t>
            </a:r>
            <a:r>
              <a:rPr b="0" dirty="0" sz="4000" lang="en-US" spc="5"/>
              <a:t> </a:t>
            </a:r>
            <a:r>
              <a:rPr b="0" dirty="0" sz="4000" lang="en-US" spc="5"/>
              <a:t>T</a:t>
            </a:r>
            <a:r>
              <a:rPr b="0" dirty="0" sz="4000" lang="en-US" spc="5"/>
              <a:t>e</a:t>
            </a:r>
            <a:r>
              <a:rPr b="0" dirty="0" sz="4000" lang="en-US" spc="5"/>
              <a:t>a</a:t>
            </a:r>
            <a:r>
              <a:rPr b="0" dirty="0" sz="4000" lang="en-US" spc="5"/>
              <a:t>m</a:t>
            </a:r>
            <a:br>
              <a:rPr b="0" dirty="0" sz="4000" lang="en-US" spc="5"/>
            </a:br>
            <a:r>
              <a:rPr b="0" dirty="0" sz="4000" lang="en-US" spc="5"/>
              <a:t>M</a:t>
            </a:r>
            <a:r>
              <a:rPr b="0" dirty="0" sz="4000" lang="en-US" spc="5"/>
              <a:t>a</a:t>
            </a:r>
            <a:r>
              <a:rPr b="0" dirty="0" sz="4000" lang="en-US" spc="5"/>
              <a:t>n</a:t>
            </a:r>
            <a:r>
              <a:rPr b="0" dirty="0" sz="4000" lang="en-US" spc="5"/>
              <a:t>g</a:t>
            </a:r>
            <a:r>
              <a:rPr b="0" dirty="0" sz="4000" lang="en-US" spc="5"/>
              <a:t>e</a:t>
            </a:r>
            <a:r>
              <a:rPr b="0" dirty="0" sz="4000" lang="en-US" spc="5"/>
              <a:t>r</a:t>
            </a:r>
            <a:r>
              <a:rPr b="0" dirty="0" sz="4000" lang="en-US" spc="5"/>
              <a:t>s</a:t>
            </a:r>
            <a:br>
              <a:rPr b="0" dirty="0" sz="4000" lang="en-US" spc="5"/>
            </a:br>
            <a:r>
              <a:rPr b="0" dirty="0" sz="4000" lang="en-US" spc="5"/>
              <a:t>E</a:t>
            </a:r>
            <a:r>
              <a:rPr b="0" dirty="0" sz="4000" lang="en-US" spc="5"/>
              <a:t>x</a:t>
            </a:r>
            <a:r>
              <a:rPr b="0" dirty="0" sz="4000" lang="en-US" spc="5"/>
              <a:t>e</a:t>
            </a:r>
            <a:r>
              <a:rPr b="0" dirty="0" sz="4000" lang="en-US" spc="5"/>
              <a:t>c</a:t>
            </a:r>
            <a:r>
              <a:rPr b="0" dirty="0" sz="4000" lang="en-US" spc="5"/>
              <a:t>u</a:t>
            </a:r>
            <a:r>
              <a:rPr b="0" dirty="0" sz="4000" lang="en-US" spc="5"/>
              <a:t>tive</a:t>
            </a:r>
            <a:r>
              <a:rPr b="0" dirty="0" sz="4000" lang="en-US" spc="5"/>
              <a:t>s</a:t>
            </a:r>
            <a:br>
              <a:rPr b="0" dirty="0" sz="4000" lang="en-US" spc="5"/>
            </a:br>
            <a:r>
              <a:rPr b="0" dirty="0" sz="4000" lang="en-US" spc="5"/>
              <a:t>T</a:t>
            </a:r>
            <a:r>
              <a:rPr b="0" dirty="0" sz="4000" lang="en-US" spc="5"/>
              <a:t>r</a:t>
            </a:r>
            <a:r>
              <a:rPr b="0" dirty="0" sz="4000" lang="en-US" spc="5"/>
              <a:t>a</a:t>
            </a:r>
            <a:r>
              <a:rPr b="0" dirty="0" sz="4000" lang="en-US" spc="5"/>
              <a:t>i</a:t>
            </a:r>
            <a:r>
              <a:rPr b="0" dirty="0" sz="4000" lang="en-US" spc="5"/>
              <a:t>n</a:t>
            </a:r>
            <a:r>
              <a:rPr b="0" dirty="0" sz="4000" lang="en-US" spc="5"/>
              <a:t>ing</a:t>
            </a:r>
            <a:r>
              <a:rPr b="0" dirty="0" sz="4000" lang="en-US" spc="5"/>
              <a:t> </a:t>
            </a:r>
            <a:r>
              <a:rPr b="0" dirty="0" sz="4000" lang="en-US" spc="5"/>
              <a:t>a</a:t>
            </a:r>
            <a:r>
              <a:rPr b="0" dirty="0" sz="4000" lang="en-US" spc="5"/>
              <a:t>n</a:t>
            </a:r>
            <a:r>
              <a:rPr b="0" dirty="0" sz="4000" lang="en-US" spc="5"/>
              <a:t>d</a:t>
            </a:r>
            <a:r>
              <a:rPr b="0" dirty="0" sz="4000" lang="en-US" spc="5"/>
              <a:t> </a:t>
            </a:r>
            <a:r>
              <a:rPr b="0" dirty="0" sz="4000" lang="en-US" spc="5"/>
              <a:t>d</a:t>
            </a:r>
            <a:r>
              <a:rPr b="0" dirty="0" sz="4000" lang="en-US" spc="5"/>
              <a:t>e</a:t>
            </a:r>
            <a:r>
              <a:rPr b="0" dirty="0" sz="4000" lang="en-US" spc="5"/>
              <a:t>v</a:t>
            </a:r>
            <a:r>
              <a:rPr b="0" dirty="0" sz="4000" lang="en-US" spc="5"/>
              <a:t>e</a:t>
            </a:r>
            <a:r>
              <a:rPr b="0" dirty="0" sz="4000" lang="en-US" spc="5"/>
              <a:t>lopment</a:t>
            </a:r>
            <a:r>
              <a:rPr b="0" dirty="0" sz="4000" lang="en-US" spc="5"/>
              <a:t> </a:t>
            </a:r>
            <a:r>
              <a:rPr b="0" dirty="0" sz="4000" lang="en-US" spc="5"/>
              <a:t>t</a:t>
            </a:r>
            <a:r>
              <a:rPr b="0" dirty="0" sz="4000" lang="en-US" spc="5"/>
              <a:t>e</a:t>
            </a:r>
            <a:r>
              <a:rPr b="0" dirty="0" sz="4000" lang="en-US" spc="5"/>
              <a:t>a</a:t>
            </a:r>
            <a:r>
              <a:rPr b="0" dirty="0" sz="4000" lang="en-US" spc="5"/>
              <a:t>m</a:t>
            </a:r>
            <a:br>
              <a:rPr b="0" dirty="0" sz="4000" lang="en-US" spc="5"/>
            </a:br>
            <a:endParaRPr b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3818908" y="2310129"/>
            <a:ext cx="5316182" cy="27584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on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w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that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nent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oyee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ease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k</a:t>
            </a:r>
            <a:r>
              <a:rPr sz="3600" lang="en-US">
                <a:solidFill>
                  <a:srgbClr val="000000"/>
                </a:solidFill>
              </a:rPr>
              <a:t>eting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w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k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753100"/>
          </a:xfrm>
        </p:spPr>
        <p:txBody>
          <a:bodyPr/>
          <a:p>
            <a:r>
              <a:rPr dirty="0" lang="en-IN"/>
              <a:t>Dataset Description</a:t>
            </a:r>
            <a:br>
              <a:rPr dirty="0" lang="en-US"/>
            </a:br>
            <a:br>
              <a:rPr dirty="0" lang="en-US"/>
            </a:br>
            <a:br>
              <a:rPr dirty="0" lang="en-US"/>
            </a:br>
            <a:r>
              <a:rPr b="0" dirty="0" sz="4000" lang="en-US"/>
              <a:t>K</a:t>
            </a:r>
            <a:r>
              <a:rPr b="0" dirty="0" sz="4000" lang="en-US"/>
              <a:t>a</a:t>
            </a:r>
            <a:r>
              <a:rPr b="0" dirty="0" sz="4000" lang="en-US"/>
              <a:t>g</a:t>
            </a:r>
            <a:r>
              <a:rPr b="0" dirty="0" sz="4000" lang="en-US"/>
              <a:t>g</a:t>
            </a:r>
            <a:r>
              <a:rPr b="0" dirty="0" sz="4000" lang="en-US"/>
              <a:t>l</a:t>
            </a:r>
            <a:r>
              <a:rPr b="0" dirty="0" sz="4000" lang="en-US"/>
              <a:t>e</a:t>
            </a:r>
            <a:r>
              <a:rPr b="0" dirty="0" sz="4000" lang="en-US"/>
              <a:t> </a:t>
            </a:r>
            <a:r>
              <a:rPr b="0" dirty="0" sz="4000" lang="en-US"/>
              <a:t>-</a:t>
            </a:r>
            <a:r>
              <a:rPr b="0" dirty="0" sz="4000" lang="en-US"/>
              <a:t> </a:t>
            </a:r>
            <a:r>
              <a:rPr b="0" dirty="0" sz="4000" lang="en-US"/>
              <a:t>E</a:t>
            </a:r>
            <a:r>
              <a:rPr b="0" dirty="0" sz="4000" lang="en-US"/>
              <a:t>m</a:t>
            </a:r>
            <a:r>
              <a:rPr b="0" dirty="0" sz="4000" lang="en-US"/>
              <a:t>p</a:t>
            </a:r>
            <a:r>
              <a:rPr b="0" dirty="0" sz="4000" lang="en-US"/>
              <a:t>l</a:t>
            </a:r>
            <a:r>
              <a:rPr b="0" dirty="0" sz="4000" lang="en-US"/>
              <a:t>oyee</a:t>
            </a:r>
            <a:r>
              <a:rPr b="0" dirty="0" sz="4000" lang="en-US"/>
              <a:t> </a:t>
            </a:r>
            <a:r>
              <a:rPr b="0" dirty="0" sz="4000" lang="en-US"/>
              <a:t>d</a:t>
            </a:r>
            <a:r>
              <a:rPr b="0" dirty="0" sz="4000" lang="en-US"/>
              <a:t>a</a:t>
            </a:r>
            <a:r>
              <a:rPr b="0" dirty="0" sz="4000" lang="en-US"/>
              <a:t>t</a:t>
            </a:r>
            <a:r>
              <a:rPr b="0" dirty="0" sz="4000" lang="en-US"/>
              <a:t>a</a:t>
            </a:r>
            <a:r>
              <a:rPr b="0" dirty="0" sz="4000" lang="en-US"/>
              <a:t>s</a:t>
            </a:r>
            <a:r>
              <a:rPr b="0" dirty="0" sz="4000" lang="en-US"/>
              <a:t>e</a:t>
            </a:r>
            <a:r>
              <a:rPr b="0" dirty="0" sz="4000" lang="en-US"/>
              <a:t>t</a:t>
            </a:r>
            <a:br>
              <a:rPr b="0" dirty="0" sz="4000" lang="en-US"/>
            </a:br>
            <a:r>
              <a:rPr b="0" dirty="0" sz="4000" lang="en-US"/>
              <a:t>4</a:t>
            </a:r>
            <a:r>
              <a:rPr b="0" dirty="0" sz="4000" lang="en-US"/>
              <a:t> </a:t>
            </a:r>
            <a:r>
              <a:rPr b="0" dirty="0" sz="4000" lang="en-US"/>
              <a:t>F</a:t>
            </a:r>
            <a:r>
              <a:rPr b="0" dirty="0" sz="4000" lang="en-US"/>
              <a:t>e</a:t>
            </a:r>
            <a:r>
              <a:rPr b="0" dirty="0" sz="4000" lang="en-US"/>
              <a:t>a</a:t>
            </a:r>
            <a:r>
              <a:rPr b="0" dirty="0" sz="4000" lang="en-US"/>
              <a:t>t</a:t>
            </a:r>
            <a:r>
              <a:rPr b="0" dirty="0" sz="4000" lang="en-US"/>
              <a:t>ures</a:t>
            </a:r>
            <a:r>
              <a:rPr b="0" dirty="0" sz="4000" lang="en-US"/>
              <a:t> </a:t>
            </a:r>
            <a:r>
              <a:rPr b="0" dirty="0" sz="4000" lang="en-US"/>
              <a:t>considered</a:t>
            </a:r>
            <a:r>
              <a:rPr b="0" dirty="0" sz="4000" lang="en-US"/>
              <a:t>.</a:t>
            </a:r>
            <a:r>
              <a:rPr b="0" dirty="0" sz="4000" lang="en-US"/>
              <a:t> </a:t>
            </a:r>
            <a:r>
              <a:rPr b="0" dirty="0" sz="4000" lang="en-US"/>
              <a:t> </a:t>
            </a:r>
            <a:r>
              <a:rPr b="0" dirty="0" sz="4000" lang="en-US"/>
              <a:t>T</a:t>
            </a:r>
            <a:r>
              <a:rPr b="0" dirty="0" sz="4000" lang="en-US"/>
              <a:t>h</a:t>
            </a:r>
            <a:r>
              <a:rPr b="0" dirty="0" sz="4000" lang="en-US"/>
              <a:t>e</a:t>
            </a:r>
            <a:r>
              <a:rPr b="0" dirty="0" sz="4000" lang="en-US"/>
              <a:t>y</a:t>
            </a:r>
            <a:r>
              <a:rPr b="0" dirty="0" sz="4000" lang="en-US"/>
              <a:t> </a:t>
            </a:r>
            <a:r>
              <a:rPr b="0" dirty="0" sz="4000" lang="en-US"/>
              <a:t>a</a:t>
            </a:r>
            <a:r>
              <a:rPr b="0" dirty="0" sz="4000" lang="en-US"/>
              <a:t>r</a:t>
            </a:r>
            <a:r>
              <a:rPr b="0" dirty="0" sz="4000" lang="en-US"/>
              <a:t>e</a:t>
            </a:r>
            <a:br>
              <a:rPr b="0" dirty="0" sz="4000" lang="en-US"/>
            </a:br>
            <a:r>
              <a:rPr b="0" dirty="0" sz="4000" lang="en-US"/>
              <a:t>E</a:t>
            </a:r>
            <a:r>
              <a:rPr b="0" dirty="0" sz="4000" lang="en-US"/>
              <a:t>m</a:t>
            </a:r>
            <a:r>
              <a:rPr b="0" dirty="0" sz="4000" lang="en-US"/>
              <a:t>p</a:t>
            </a:r>
            <a:r>
              <a:rPr b="0" dirty="0" sz="4000" lang="en-US"/>
              <a:t>l</a:t>
            </a:r>
            <a:r>
              <a:rPr b="0" dirty="0" sz="4000" lang="en-US"/>
              <a:t>o</a:t>
            </a:r>
            <a:r>
              <a:rPr b="0" dirty="0" sz="4000" lang="en-US"/>
              <a:t>yee</a:t>
            </a:r>
            <a:r>
              <a:rPr b="0" dirty="0" sz="4000" lang="en-US"/>
              <a:t> </a:t>
            </a:r>
            <a:r>
              <a:rPr b="0" dirty="0" sz="4000" lang="en-US"/>
              <a:t>I</a:t>
            </a:r>
            <a:r>
              <a:rPr b="0" dirty="0" sz="4000" lang="en-US"/>
              <a:t>D</a:t>
            </a:r>
            <a:r>
              <a:rPr b="0" dirty="0" sz="4000" lang="en-US"/>
              <a:t> </a:t>
            </a:r>
            <a:br>
              <a:rPr b="0" dirty="0" sz="4000" lang="en-US"/>
            </a:br>
            <a:r>
              <a:rPr b="0" dirty="0" sz="4000" lang="en-US"/>
              <a:t>Department</a:t>
            </a:r>
            <a:r>
              <a:rPr b="0" dirty="0" sz="4000" lang="en-US"/>
              <a:t> </a:t>
            </a:r>
            <a:br>
              <a:rPr b="0" dirty="0" sz="4000" lang="en-US"/>
            </a:br>
            <a:r>
              <a:rPr b="0" dirty="0" sz="4000" lang="en-US"/>
              <a:t>E</a:t>
            </a:r>
            <a:r>
              <a:rPr b="0" dirty="0" sz="4000" lang="en-US"/>
              <a:t>m</a:t>
            </a:r>
            <a:r>
              <a:rPr b="0" dirty="0" sz="4000" lang="en-US"/>
              <a:t>p</a:t>
            </a:r>
            <a:r>
              <a:rPr b="0" dirty="0" sz="4000" lang="en-US"/>
              <a:t>l</a:t>
            </a:r>
            <a:r>
              <a:rPr b="0" dirty="0" sz="4000" lang="en-US"/>
              <a:t>o</a:t>
            </a:r>
            <a:r>
              <a:rPr b="0" dirty="0" sz="4000" lang="en-US"/>
              <a:t>yee</a:t>
            </a:r>
            <a:r>
              <a:rPr b="0" dirty="0" sz="4000" lang="en-US"/>
              <a:t> </a:t>
            </a:r>
            <a:r>
              <a:rPr b="0" dirty="0" sz="4000" lang="en-US"/>
              <a:t>t</a:t>
            </a:r>
            <a:r>
              <a:rPr b="0" dirty="0" sz="4000" lang="en-US"/>
              <a:t>y</a:t>
            </a:r>
            <a:r>
              <a:rPr b="0" dirty="0" sz="4000" lang="en-US"/>
              <a:t>p</a:t>
            </a:r>
            <a:r>
              <a:rPr b="0" dirty="0" sz="4000" lang="en-US"/>
              <a:t>e</a:t>
            </a:r>
            <a:br>
              <a:rPr b="0" dirty="0" sz="4000" lang="en-US"/>
            </a:br>
            <a:r>
              <a:rPr b="0" dirty="0" sz="4000" lang="en-US"/>
              <a:t>S</a:t>
            </a:r>
            <a:r>
              <a:rPr b="0" dirty="0" sz="4000" lang="en-US"/>
              <a:t>a</a:t>
            </a:r>
            <a:r>
              <a:rPr b="0" dirty="0" sz="4000" lang="en-US"/>
              <a:t>l</a:t>
            </a:r>
            <a:r>
              <a:rPr b="0" dirty="0" sz="4000" lang="en-US"/>
              <a:t>a</a:t>
            </a:r>
            <a:r>
              <a:rPr b="0" dirty="0" sz="4000" lang="en-US"/>
              <a:t>ry</a:t>
            </a:r>
            <a:r>
              <a:rPr b="0" dirty="0" sz="4000" lang="en-US"/>
              <a:t> </a:t>
            </a:r>
            <a:endParaRPr altLang="en-US" b="0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526030" y="1695450"/>
            <a:ext cx="7685426" cy="40919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rove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manent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rketing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2024-08-28T09:42:06Z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75898e884e8449c0b71fc554c12e1728</vt:lpwstr>
  </property>
</Properties>
</file>