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1" d="100"/>
          <a:sy n="9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46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75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22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5218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6607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895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1984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855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2455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825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000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03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5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23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7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260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7021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874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630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764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457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780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875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879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60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9955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M.keerthika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3122045001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3879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802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2909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22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9140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638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354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684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1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4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713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2024-09-11T03:04:47Z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