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m</a:t>
            </a:r>
            <a:r>
              <a:rPr altLang="zh-CN" lang="en-US"/>
              <a:t>p</a:t>
            </a:r>
            <a:r>
              <a:rPr altLang="zh-CN" lang="en-US"/>
              <a:t>a</a:t>
            </a:r>
            <a:r>
              <a:rPr altLang="zh-CN" lang="en-US"/>
              <a:t>ny 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a</a:t>
            </a:r>
            <a:r>
              <a:rPr altLang="zh-CN" lang="en-US"/>
              <a:t>w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sz="4000" lang="en-US"/>
              <a:t> </a:t>
            </a:r>
            <a:endParaRPr altLang="zh-CN" lang="en-US"/>
          </a:p>
          <a:p>
            <a:r>
              <a:rPr altLang="zh-CN" sz="4000" lang="en-US"/>
              <a:t>T</a:t>
            </a:r>
            <a:r>
              <a:rPr altLang="zh-CN" sz="4000" lang="en-US"/>
              <a:t>y</a:t>
            </a:r>
            <a:r>
              <a:rPr altLang="zh-CN" sz="4000" lang="en-US"/>
              <a:t>p</a:t>
            </a:r>
            <a:r>
              <a:rPr altLang="zh-CN" sz="4000" lang="en-US"/>
              <a:t>e</a:t>
            </a:r>
            <a:r>
              <a:rPr altLang="zh-CN" sz="4000" lang="en-US"/>
              <a:t>s</a:t>
            </a:r>
            <a:r>
              <a:rPr altLang="zh-CN" sz="4000" lang="en-US"/>
              <a:t> </a:t>
            </a:r>
            <a:r>
              <a:rPr altLang="zh-CN" sz="4000" lang="en-US"/>
              <a:t>o</a:t>
            </a:r>
            <a:r>
              <a:rPr altLang="zh-CN" sz="4000" lang="en-US"/>
              <a:t>f</a:t>
            </a:r>
            <a:r>
              <a:rPr altLang="zh-CN" sz="4000" lang="en-US"/>
              <a:t> </a:t>
            </a:r>
            <a:r>
              <a:rPr altLang="zh-CN" sz="4000" lang="en-US"/>
              <a:t>C</a:t>
            </a:r>
            <a:r>
              <a:rPr altLang="zh-CN" sz="4000" lang="en-US"/>
              <a:t>o</a:t>
            </a:r>
            <a:r>
              <a:rPr altLang="zh-CN" sz="4000" lang="en-US"/>
              <a:t>m</a:t>
            </a:r>
            <a:r>
              <a:rPr altLang="zh-CN" sz="4000" lang="en-US"/>
              <a:t>p</a:t>
            </a:r>
            <a:r>
              <a:rPr altLang="zh-CN" sz="4000" lang="en-US"/>
              <a:t>any 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te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pany </a:t>
            </a:r>
            <a:endParaRPr lang="en-US"/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r</a:t>
            </a:r>
            <a:r>
              <a:rPr sz="4000" lang="en-US"/>
              <a:t>i</a:t>
            </a:r>
            <a:r>
              <a:rPr sz="4000" lang="en-US"/>
              <a:t>v</a:t>
            </a:r>
            <a:r>
              <a:rPr sz="4000" lang="en-US"/>
              <a:t>a</a:t>
            </a:r>
            <a:r>
              <a:rPr sz="4000" lang="en-US"/>
              <a:t>te </a:t>
            </a:r>
            <a:r>
              <a:rPr sz="4000" lang="en-US"/>
              <a:t>company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f</a:t>
            </a:r>
            <a:r>
              <a:rPr sz="4000" lang="en-US"/>
              <a:t>i</a:t>
            </a:r>
            <a:r>
              <a:rPr sz="4000" lang="en-US"/>
              <a:t>r</a:t>
            </a:r>
            <a:r>
              <a:rPr sz="4000" lang="en-US"/>
              <a:t>m</a:t>
            </a:r>
            <a:r>
              <a:rPr sz="4000" lang="en-US"/>
              <a:t> 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l</a:t>
            </a:r>
            <a:r>
              <a:rPr sz="4000" lang="en-US"/>
              <a:t>d</a:t>
            </a:r>
            <a:r>
              <a:rPr sz="4000" lang="en-US"/>
              <a:t> </a:t>
            </a:r>
            <a:r>
              <a:rPr sz="4000" lang="en-US"/>
              <a:t>u</a:t>
            </a:r>
            <a:r>
              <a:rPr sz="4000" lang="en-US"/>
              <a:t>n</a:t>
            </a:r>
            <a:r>
              <a:rPr sz="4000" lang="en-US"/>
              <a:t>d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Private </a:t>
            </a:r>
            <a:r>
              <a:rPr sz="4000" lang="en-US"/>
              <a:t>O</a:t>
            </a:r>
            <a:r>
              <a:rPr sz="4000" lang="en-US"/>
              <a:t>w</a:t>
            </a:r>
            <a:r>
              <a:rPr sz="4000" lang="en-US"/>
              <a:t>n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s</a:t>
            </a:r>
            <a:r>
              <a:rPr sz="4000" lang="en-US"/>
              <a:t>h</a:t>
            </a:r>
            <a:r>
              <a:rPr sz="4000" lang="en-US"/>
              <a:t>i</a:t>
            </a:r>
            <a:r>
              <a:rPr sz="4000" lang="en-US"/>
              <a:t>p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r</a:t>
            </a:r>
            <a:r>
              <a:rPr sz="4000" lang="en-US"/>
              <a:t>i</a:t>
            </a:r>
            <a:r>
              <a:rPr sz="4000" lang="en-US"/>
              <a:t>v</a:t>
            </a:r>
            <a:r>
              <a:rPr sz="4000" lang="en-US"/>
              <a:t>ate </a:t>
            </a:r>
            <a:r>
              <a:rPr sz="4000" lang="en-US"/>
              <a:t>company </a:t>
            </a:r>
            <a:r>
              <a:rPr sz="4000" lang="en-US"/>
              <a:t>m</a:t>
            </a:r>
            <a:r>
              <a:rPr sz="4000" lang="en-US"/>
              <a:t>a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s</a:t>
            </a:r>
            <a:r>
              <a:rPr sz="4000" lang="en-US"/>
              <a:t>u</a:t>
            </a:r>
            <a:r>
              <a:rPr sz="4000" lang="en-US"/>
              <a:t>e </a:t>
            </a:r>
            <a:r>
              <a:rPr sz="4000" lang="en-US"/>
              <a:t>s</a:t>
            </a:r>
            <a:r>
              <a:rPr sz="4000" lang="en-US"/>
              <a:t>t</a:t>
            </a:r>
            <a:r>
              <a:rPr sz="4000" lang="en-US"/>
              <a:t>o</a:t>
            </a:r>
            <a:r>
              <a:rPr sz="4000" lang="en-US"/>
              <a:t>ck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d</a:t>
            </a:r>
            <a:r>
              <a:rPr sz="4000" lang="en-US"/>
              <a:t> 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v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s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h</a:t>
            </a:r>
            <a:r>
              <a:rPr sz="4000" lang="en-US"/>
              <a:t>olders </a:t>
            </a:r>
            <a:r>
              <a:rPr sz="4000" lang="en-US"/>
              <a:t>b</a:t>
            </a:r>
            <a:r>
              <a:rPr sz="4000" lang="en-US"/>
              <a:t>u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i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s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d</a:t>
            </a:r>
            <a:r>
              <a:rPr sz="4000" lang="en-US"/>
              <a:t>o</a:t>
            </a:r>
            <a:r>
              <a:rPr sz="4000" lang="en-US"/>
              <a:t> </a:t>
            </a:r>
            <a:r>
              <a:rPr sz="4000" lang="en-US"/>
              <a:t>n</a:t>
            </a:r>
            <a:r>
              <a:rPr sz="4000" lang="en-US"/>
              <a:t>o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r</a:t>
            </a:r>
            <a:r>
              <a:rPr sz="4000" lang="en-US"/>
              <a:t>a</a:t>
            </a:r>
            <a:r>
              <a:rPr sz="4000" lang="en-US"/>
              <a:t>d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u</a:t>
            </a:r>
            <a:r>
              <a:rPr sz="4000" lang="en-US"/>
              <a:t>b</a:t>
            </a:r>
            <a:r>
              <a:rPr sz="4000" lang="en-US"/>
              <a:t>l</a:t>
            </a:r>
            <a:r>
              <a:rPr sz="4000" lang="en-US"/>
              <a:t>ic </a:t>
            </a:r>
            <a:r>
              <a:rPr sz="4000" lang="en-US"/>
              <a:t>e</a:t>
            </a:r>
            <a:r>
              <a:rPr sz="4000" lang="en-US"/>
              <a:t>x</a:t>
            </a:r>
            <a:r>
              <a:rPr sz="4000" lang="en-US"/>
              <a:t>c</a:t>
            </a:r>
            <a:r>
              <a:rPr sz="4000" lang="en-US"/>
              <a:t>h</a:t>
            </a:r>
            <a:r>
              <a:rPr sz="4000" lang="en-US"/>
              <a:t>ange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es </a:t>
            </a:r>
            <a:r>
              <a:rPr lang="en-US"/>
              <a:t>of </a:t>
            </a:r>
            <a:r>
              <a:rPr lang="en-US"/>
              <a:t>Company </a:t>
            </a:r>
            <a:endParaRPr lang="en-US"/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3600" lang="en-US"/>
              <a:t>Definition of company</a:t>
            </a:r>
            <a:endParaRPr lang="en-US"/>
          </a:p>
          <a:p>
            <a:pPr indent="0" marL="0">
              <a:buNone/>
            </a:pPr>
            <a:r>
              <a:rPr sz="3600" lang="en-US"/>
              <a:t>            </a:t>
            </a:r>
            <a:r>
              <a:rPr sz="3600" lang="en-US"/>
              <a:t>M</a:t>
            </a:r>
            <a:r>
              <a:rPr sz="3600" lang="en-US"/>
              <a:t>e</a:t>
            </a:r>
            <a:r>
              <a:rPr sz="3600" lang="en-US"/>
              <a:t>a</a:t>
            </a:r>
            <a:r>
              <a:rPr sz="3600" lang="en-US"/>
              <a:t>n</a:t>
            </a:r>
            <a:r>
              <a:rPr sz="3600" lang="en-US"/>
              <a:t>ing </a:t>
            </a:r>
            <a:r>
              <a:rPr sz="3600" lang="en-US"/>
              <a:t>o</a:t>
            </a:r>
            <a:r>
              <a:rPr sz="3600" lang="en-US"/>
              <a:t>f</a:t>
            </a:r>
            <a:r>
              <a:rPr sz="3600" lang="en-US"/>
              <a:t> </a:t>
            </a:r>
            <a:r>
              <a:rPr sz="3600" lang="en-US"/>
              <a:t>c</a:t>
            </a:r>
            <a:r>
              <a:rPr sz="3600" lang="en-US"/>
              <a:t>o</a:t>
            </a:r>
            <a:r>
              <a:rPr sz="3600" lang="en-US"/>
              <a:t>m</a:t>
            </a:r>
            <a:r>
              <a:rPr sz="3600" lang="en-US"/>
              <a:t>pany</a:t>
            </a:r>
            <a:endParaRPr lang="en-US"/>
          </a:p>
          <a:p>
            <a:pPr indent="0" marL="0">
              <a:buNone/>
            </a:pP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L</a:t>
            </a:r>
            <a:r>
              <a:rPr sz="3600" lang="en-US"/>
              <a:t>i</a:t>
            </a:r>
            <a:r>
              <a:rPr sz="3600" lang="en-US"/>
              <a:t>m</a:t>
            </a:r>
            <a:r>
              <a:rPr sz="3600" lang="en-US"/>
              <a:t>ited </a:t>
            </a:r>
            <a:r>
              <a:rPr sz="3600" lang="en-US"/>
              <a:t>company</a:t>
            </a:r>
            <a:endParaRPr lang="en-US"/>
          </a:p>
          <a:p>
            <a:pPr indent="0" marL="0">
              <a:buNone/>
            </a:pP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U</a:t>
            </a:r>
            <a:r>
              <a:rPr sz="3600" lang="en-US"/>
              <a:t>n</a:t>
            </a:r>
            <a:r>
              <a:rPr sz="3600" lang="en-US"/>
              <a:t>l</a:t>
            </a:r>
            <a:r>
              <a:rPr sz="3600" lang="en-US"/>
              <a:t>imited </a:t>
            </a:r>
            <a:r>
              <a:rPr sz="3600" lang="en-US"/>
              <a:t>company</a:t>
            </a:r>
            <a:endParaRPr lang="en-US"/>
          </a:p>
          <a:p>
            <a:pPr indent="0" marL="0">
              <a:buNone/>
            </a:pP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P</a:t>
            </a:r>
            <a:r>
              <a:rPr sz="3600" lang="en-US"/>
              <a:t>u</a:t>
            </a:r>
            <a:r>
              <a:rPr sz="3600" lang="en-US"/>
              <a:t>b</a:t>
            </a:r>
            <a:r>
              <a:rPr sz="3600" lang="en-US"/>
              <a:t>lic </a:t>
            </a:r>
            <a:r>
              <a:rPr sz="3600" lang="en-US"/>
              <a:t>c</a:t>
            </a:r>
            <a:r>
              <a:rPr sz="3600" lang="en-US"/>
              <a:t>ompany</a:t>
            </a:r>
            <a:endParaRPr lang="en-US"/>
          </a:p>
          <a:p>
            <a:pPr indent="0" marL="0">
              <a:buNone/>
            </a:pP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F</a:t>
            </a:r>
            <a:r>
              <a:rPr sz="3600" lang="en-US"/>
              <a:t>o</a:t>
            </a:r>
            <a:r>
              <a:rPr sz="3600" lang="en-US"/>
              <a:t>r</a:t>
            </a:r>
            <a:r>
              <a:rPr sz="3600" lang="en-US"/>
              <a:t>e</a:t>
            </a:r>
            <a:r>
              <a:rPr sz="3600" lang="en-US"/>
              <a:t>i</a:t>
            </a:r>
            <a:r>
              <a:rPr sz="3600" lang="en-US"/>
              <a:t>gn </a:t>
            </a:r>
            <a:r>
              <a:rPr sz="3600" lang="en-US"/>
              <a:t>company</a:t>
            </a:r>
            <a:endParaRPr lang="en-US"/>
          </a:p>
          <a:p>
            <a:pPr indent="0" marL="0">
              <a:buNone/>
            </a:pP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P</a:t>
            </a:r>
            <a:r>
              <a:rPr sz="3600" lang="en-US"/>
              <a:t>r</a:t>
            </a:r>
            <a:r>
              <a:rPr sz="3600" lang="en-US"/>
              <a:t>i</a:t>
            </a:r>
            <a:r>
              <a:rPr sz="3600" lang="en-US"/>
              <a:t>v</a:t>
            </a:r>
            <a:r>
              <a:rPr sz="3600" lang="en-US"/>
              <a:t>ate </a:t>
            </a:r>
            <a:r>
              <a:rPr sz="3600" lang="en-US"/>
              <a:t>company </a:t>
            </a:r>
            <a:endParaRPr lang="en-US"/>
          </a:p>
          <a:p>
            <a:pPr indent="0" marL="0">
              <a:buNone/>
            </a:pP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G</a:t>
            </a:r>
            <a:r>
              <a:rPr sz="3600" lang="en-US"/>
              <a:t>o</a:t>
            </a:r>
            <a:r>
              <a:rPr sz="3600" lang="en-US"/>
              <a:t>v</a:t>
            </a:r>
            <a:r>
              <a:rPr sz="3600" lang="en-US"/>
              <a:t>e</a:t>
            </a:r>
            <a:r>
              <a:rPr sz="3600" lang="en-US"/>
              <a:t>r</a:t>
            </a:r>
            <a:r>
              <a:rPr sz="3600" lang="en-US"/>
              <a:t>nment </a:t>
            </a:r>
            <a:r>
              <a:rPr sz="3600" lang="en-US"/>
              <a:t>company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y</a:t>
            </a:r>
            <a:endParaRPr lang="en-US"/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y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p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iduals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siness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rcial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strial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erprise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any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iness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nds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cture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rship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etor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p</a:t>
            </a:r>
            <a:r>
              <a:rPr lang="en-US"/>
              <a:t>oration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ing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pany </a:t>
            </a:r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pany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siness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ends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structure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ch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ge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om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partnership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en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corporation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oup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people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company</a:t>
            </a:r>
            <a:endParaRPr lang="en-US"/>
          </a:p>
          <a:p>
            <a:pPr indent="0" marL="0">
              <a:buNone/>
            </a:pPr>
            <a:r>
              <a:rPr lang="en-US"/>
              <a:t>A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rity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he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te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act as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n</a:t>
            </a:r>
            <a:r>
              <a:rPr lang="en-US"/>
              <a:t>al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y</a:t>
            </a:r>
            <a:endParaRPr lang="en-US"/>
          </a:p>
          <a:p>
            <a:pPr indent="0" marL="0">
              <a:buNone/>
            </a:pPr>
            <a:r>
              <a:rPr lang="en-US"/>
              <a:t>A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l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son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gal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ognition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ch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aw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tain 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ses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ted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pany </a:t>
            </a:r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m</a:t>
            </a:r>
            <a:r>
              <a:rPr sz="4000" lang="en-US"/>
              <a:t>ited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mpany </a:t>
            </a:r>
            <a:r>
              <a:rPr sz="4000" lang="en-US"/>
              <a:t>(</a:t>
            </a:r>
            <a:r>
              <a:rPr sz="4000" lang="en-US"/>
              <a:t>L</a:t>
            </a:r>
            <a:r>
              <a:rPr sz="4000" lang="en-US"/>
              <a:t>C</a:t>
            </a:r>
            <a:r>
              <a:rPr sz="4000" lang="en-US"/>
              <a:t>)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g</a:t>
            </a:r>
            <a:r>
              <a:rPr sz="4000" lang="en-US"/>
              <a:t>e</a:t>
            </a:r>
            <a:r>
              <a:rPr sz="4000" lang="en-US"/>
              <a:t>neral </a:t>
            </a:r>
            <a:r>
              <a:rPr sz="4000" lang="en-US"/>
              <a:t>f</a:t>
            </a:r>
            <a:r>
              <a:rPr sz="4000" lang="en-US"/>
              <a:t>o</a:t>
            </a:r>
            <a:r>
              <a:rPr sz="4000" lang="en-US"/>
              <a:t>r</a:t>
            </a:r>
            <a:r>
              <a:rPr sz="4000" lang="en-US"/>
              <a:t>m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n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r</a:t>
            </a:r>
            <a:r>
              <a:rPr sz="4000" lang="en-US"/>
              <a:t>p</a:t>
            </a:r>
            <a:r>
              <a:rPr sz="4000" lang="en-US"/>
              <a:t>oration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m</a:t>
            </a:r>
            <a:r>
              <a:rPr sz="4000" lang="en-US"/>
              <a:t>i</a:t>
            </a:r>
            <a:r>
              <a:rPr sz="4000" lang="en-US"/>
              <a:t>t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m</a:t>
            </a:r>
            <a:r>
              <a:rPr sz="4000" lang="en-US"/>
              <a:t>ount 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ability </a:t>
            </a:r>
            <a:r>
              <a:rPr sz="4000" lang="en-US"/>
              <a:t>u</a:t>
            </a:r>
            <a:r>
              <a:rPr sz="4000" lang="en-US"/>
              <a:t>n</a:t>
            </a:r>
            <a:r>
              <a:rPr sz="4000" lang="en-US"/>
              <a:t>d</a:t>
            </a:r>
            <a:r>
              <a:rPr sz="4000" lang="en-US"/>
              <a:t>er </a:t>
            </a:r>
            <a:r>
              <a:rPr sz="4000" lang="en-US"/>
              <a:t>taken </a:t>
            </a:r>
            <a:r>
              <a:rPr sz="4000" lang="en-US"/>
              <a:t>b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m</a:t>
            </a:r>
            <a:r>
              <a:rPr sz="4000" lang="en-US"/>
              <a:t>pany</a:t>
            </a:r>
            <a:r>
              <a:rPr sz="4000" lang="en-US"/>
              <a:t>'s </a:t>
            </a:r>
            <a:r>
              <a:rPr sz="4000" lang="en-US"/>
              <a:t>s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h</a:t>
            </a:r>
            <a:r>
              <a:rPr sz="4000" lang="en-US"/>
              <a:t>o</a:t>
            </a:r>
            <a:r>
              <a:rPr sz="4000" lang="en-US"/>
              <a:t>l</a:t>
            </a:r>
            <a:r>
              <a:rPr sz="4000" lang="en-US"/>
              <a:t>der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imited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ny </a:t>
            </a:r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4000" lang="en-US"/>
              <a:t>A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s</a:t>
            </a:r>
            <a:r>
              <a:rPr sz="4000" lang="en-US"/>
              <a:t>e</a:t>
            </a:r>
            <a:r>
              <a:rPr sz="4000" lang="en-US"/>
              <a:t>c</a:t>
            </a:r>
            <a:r>
              <a:rPr sz="4000" lang="en-US"/>
              <a:t>tion </a:t>
            </a:r>
            <a:r>
              <a:rPr sz="4000" lang="en-US"/>
              <a:t>2</a:t>
            </a:r>
            <a:r>
              <a:rPr sz="4000" lang="en-US"/>
              <a:t>(</a:t>
            </a:r>
            <a:r>
              <a:rPr sz="4000" lang="en-US"/>
              <a:t>9</a:t>
            </a:r>
            <a:r>
              <a:rPr sz="4000" lang="en-US"/>
              <a:t>2</a:t>
            </a:r>
            <a:r>
              <a:rPr sz="4000" lang="en-US"/>
              <a:t>)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m</a:t>
            </a:r>
            <a:r>
              <a:rPr sz="4000" lang="en-US"/>
              <a:t>p</a:t>
            </a:r>
            <a:r>
              <a:rPr sz="4000" lang="en-US"/>
              <a:t>an</a:t>
            </a:r>
            <a:r>
              <a:rPr sz="4000" lang="en-US"/>
              <a:t>ies </a:t>
            </a:r>
            <a:r>
              <a:rPr sz="4000" lang="en-US"/>
              <a:t>A</a:t>
            </a:r>
            <a:r>
              <a:rPr sz="4000" lang="en-US"/>
              <a:t>c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2</a:t>
            </a:r>
            <a:r>
              <a:rPr sz="4000" lang="en-US"/>
              <a:t>0</a:t>
            </a:r>
            <a:r>
              <a:rPr sz="4000" lang="en-US"/>
              <a:t>1</a:t>
            </a:r>
            <a:r>
              <a:rPr sz="4000" lang="en-US"/>
              <a:t>3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u</a:t>
            </a:r>
            <a:r>
              <a:rPr sz="4000" lang="en-US"/>
              <a:t>n</a:t>
            </a:r>
            <a:r>
              <a:rPr sz="4000" lang="en-US"/>
              <a:t>l</a:t>
            </a:r>
            <a:r>
              <a:rPr sz="4000" lang="en-US"/>
              <a:t>imited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mpany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mpany </a:t>
            </a:r>
            <a:r>
              <a:rPr sz="4000" lang="en-US"/>
              <a:t>i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w</a:t>
            </a:r>
            <a:r>
              <a:rPr sz="4000" lang="en-US"/>
              <a:t>h</a:t>
            </a:r>
            <a:r>
              <a:rPr sz="4000" lang="en-US"/>
              <a:t>ich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a</a:t>
            </a:r>
            <a:r>
              <a:rPr sz="4000" lang="en-US"/>
              <a:t>b</a:t>
            </a:r>
            <a:r>
              <a:rPr sz="4000" lang="en-US"/>
              <a:t>ility 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t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m</a:t>
            </a:r>
            <a:r>
              <a:rPr sz="4000" lang="en-US"/>
              <a:t>e</a:t>
            </a:r>
            <a:r>
              <a:rPr sz="4000" lang="en-US"/>
              <a:t>m</a:t>
            </a:r>
            <a:r>
              <a:rPr sz="4000" lang="en-US"/>
              <a:t>b</a:t>
            </a:r>
            <a:r>
              <a:rPr sz="4000" lang="en-US"/>
              <a:t>er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u</a:t>
            </a:r>
            <a:r>
              <a:rPr sz="4000" lang="en-US"/>
              <a:t>n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m</a:t>
            </a:r>
            <a:r>
              <a:rPr sz="4000" lang="en-US"/>
              <a:t>ited </a:t>
            </a:r>
            <a:r>
              <a:rPr sz="4000" lang="en-US"/>
              <a:t> </a:t>
            </a:r>
            <a:r>
              <a:rPr sz="4000" lang="en-US"/>
              <a:t>U</a:t>
            </a:r>
            <a:r>
              <a:rPr sz="4000" lang="en-US"/>
              <a:t>L</a:t>
            </a:r>
            <a:r>
              <a:rPr sz="4000" lang="en-US"/>
              <a:t> 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v</a:t>
            </a:r>
            <a:r>
              <a:rPr sz="4000" lang="en-US"/>
              <a:t>e </a:t>
            </a:r>
            <a:r>
              <a:rPr sz="4000" lang="en-US"/>
              <a:t>n</a:t>
            </a:r>
            <a:r>
              <a:rPr sz="4000" lang="en-US"/>
              <a:t>o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m</a:t>
            </a:r>
            <a:r>
              <a:rPr sz="4000" lang="en-US"/>
              <a:t>its </a:t>
            </a:r>
            <a:r>
              <a:rPr sz="4000" lang="en-US"/>
              <a:t>o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ir </a:t>
            </a:r>
            <a:r>
              <a:rPr sz="4000" lang="en-US"/>
              <a:t>m</a:t>
            </a:r>
            <a:r>
              <a:rPr sz="4000" lang="en-US"/>
              <a:t>e</a:t>
            </a:r>
            <a:r>
              <a:rPr sz="4000" lang="en-US"/>
              <a:t>m</a:t>
            </a:r>
            <a:r>
              <a:rPr sz="4000" lang="en-US"/>
              <a:t>bers 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a</a:t>
            </a:r>
            <a:r>
              <a:rPr sz="4000" lang="en-US"/>
              <a:t>b</a:t>
            </a:r>
            <a:r>
              <a:rPr sz="4000" lang="en-US"/>
              <a:t>ility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company </a:t>
            </a:r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Public </a:t>
            </a:r>
            <a:r>
              <a:rPr sz="4000" lang="en-US"/>
              <a:t>company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r</a:t>
            </a:r>
            <a:r>
              <a:rPr sz="4000" lang="en-US"/>
              <a:t>p</a:t>
            </a:r>
            <a:r>
              <a:rPr sz="4000" lang="en-US"/>
              <a:t>oration </a:t>
            </a:r>
            <a:r>
              <a:rPr sz="4000" lang="en-US"/>
              <a:t>where</a:t>
            </a:r>
            <a:r>
              <a:rPr sz="4000" lang="en-US"/>
              <a:t>i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w</a:t>
            </a:r>
            <a:r>
              <a:rPr sz="4000" lang="en-US"/>
              <a:t>n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ship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d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p</a:t>
            </a:r>
            <a:r>
              <a:rPr sz="4000" lang="en-US"/>
              <a:t>e</a:t>
            </a:r>
            <a:r>
              <a:rPr sz="4000" lang="en-US"/>
              <a:t>nsed </a:t>
            </a:r>
            <a:r>
              <a:rPr sz="4000" lang="en-US"/>
              <a:t>t</a:t>
            </a:r>
            <a:r>
              <a:rPr sz="4000" lang="en-US"/>
              <a:t>o</a:t>
            </a:r>
            <a:r>
              <a:rPr sz="4000" lang="en-US"/>
              <a:t> </a:t>
            </a:r>
            <a:r>
              <a:rPr sz="4000" lang="en-US"/>
              <a:t>g</a:t>
            </a:r>
            <a:r>
              <a:rPr sz="4000" lang="en-US"/>
              <a:t>e</a:t>
            </a:r>
            <a:r>
              <a:rPr sz="4000" lang="en-US"/>
              <a:t>n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a</a:t>
            </a:r>
            <a:r>
              <a:rPr sz="4000" lang="en-US"/>
              <a:t>l </a:t>
            </a:r>
            <a:r>
              <a:rPr sz="4000" lang="en-US"/>
              <a:t>p</a:t>
            </a:r>
            <a:r>
              <a:rPr sz="4000" lang="en-US"/>
              <a:t>u</a:t>
            </a:r>
            <a:r>
              <a:rPr sz="4000" lang="en-US"/>
              <a:t>b</a:t>
            </a:r>
            <a:r>
              <a:rPr sz="4000" lang="en-US"/>
              <a:t>lic </a:t>
            </a:r>
            <a:r>
              <a:rPr sz="4000" lang="en-US"/>
              <a:t>s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h</a:t>
            </a:r>
            <a:r>
              <a:rPr sz="4000" lang="en-US"/>
              <a:t>o</a:t>
            </a:r>
            <a:r>
              <a:rPr sz="4000" lang="en-US"/>
              <a:t>l</a:t>
            </a:r>
            <a:r>
              <a:rPr sz="4000" lang="en-US"/>
              <a:t>ders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r</a:t>
            </a:r>
            <a:r>
              <a:rPr sz="4000" lang="en-US"/>
              <a:t>ough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f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r</a:t>
            </a:r>
            <a:r>
              <a:rPr sz="4000" lang="en-US"/>
              <a:t>a</a:t>
            </a:r>
            <a:r>
              <a:rPr sz="4000" lang="en-US"/>
              <a:t>d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s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s 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s</a:t>
            </a:r>
            <a:r>
              <a:rPr sz="4000" lang="en-US"/>
              <a:t>t</a:t>
            </a:r>
            <a:r>
              <a:rPr sz="4000" lang="en-US"/>
              <a:t>o</a:t>
            </a:r>
            <a:r>
              <a:rPr sz="4000" lang="en-US"/>
              <a:t>ck </a:t>
            </a:r>
            <a:r>
              <a:rPr sz="4000" lang="en-US"/>
              <a:t>o</a:t>
            </a:r>
            <a:r>
              <a:rPr sz="4000" lang="en-US"/>
              <a:t>v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u</a:t>
            </a:r>
            <a:r>
              <a:rPr sz="4000" lang="en-US"/>
              <a:t>n</a:t>
            </a:r>
            <a:r>
              <a:rPr sz="4000" lang="en-US"/>
              <a:t>ter </a:t>
            </a:r>
            <a:r>
              <a:rPr sz="4000" lang="en-US"/>
              <a:t>a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Market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e</a:t>
            </a:r>
            <a:r>
              <a:rPr sz="4000" lang="en-US"/>
              <a:t>x</a:t>
            </a:r>
            <a:r>
              <a:rPr sz="4000" lang="en-US"/>
              <a:t>c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nge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gn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pany </a:t>
            </a:r>
            <a:endParaRPr lang="en-US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4400" lang="en-US"/>
              <a:t>A</a:t>
            </a:r>
            <a:r>
              <a:rPr sz="4400" lang="en-US"/>
              <a:t> </a:t>
            </a:r>
            <a:r>
              <a:rPr sz="4400" lang="en-US"/>
              <a:t>f</a:t>
            </a:r>
            <a:r>
              <a:rPr sz="4400" lang="en-US"/>
              <a:t>o</a:t>
            </a:r>
            <a:r>
              <a:rPr sz="4400" lang="en-US"/>
              <a:t>r</a:t>
            </a:r>
            <a:r>
              <a:rPr sz="4400" lang="en-US"/>
              <a:t>e</a:t>
            </a:r>
            <a:r>
              <a:rPr sz="4400" lang="en-US"/>
              <a:t>i</a:t>
            </a:r>
            <a:r>
              <a:rPr sz="4400" lang="en-US"/>
              <a:t>gn </a:t>
            </a:r>
            <a:r>
              <a:rPr sz="4400" lang="en-US"/>
              <a:t>company </a:t>
            </a:r>
            <a:r>
              <a:rPr sz="4400" lang="en-US"/>
              <a:t>i</a:t>
            </a:r>
            <a:r>
              <a:rPr sz="4400" lang="en-US"/>
              <a:t>s</a:t>
            </a:r>
            <a:r>
              <a:rPr sz="4400" lang="en-US"/>
              <a:t> </a:t>
            </a:r>
            <a:r>
              <a:rPr sz="4400" lang="en-US"/>
              <a:t>a</a:t>
            </a:r>
            <a:r>
              <a:rPr sz="4400" lang="en-US"/>
              <a:t>n</a:t>
            </a:r>
            <a:r>
              <a:rPr sz="4400" lang="en-US"/>
              <a:t>y</a:t>
            </a:r>
            <a:r>
              <a:rPr sz="4400" lang="en-US"/>
              <a:t> </a:t>
            </a:r>
            <a:r>
              <a:rPr sz="4400" lang="en-US"/>
              <a:t>c</a:t>
            </a:r>
            <a:r>
              <a:rPr sz="4400" lang="en-US"/>
              <a:t>o</a:t>
            </a:r>
            <a:r>
              <a:rPr sz="4400" lang="en-US"/>
              <a:t>m</a:t>
            </a:r>
            <a:r>
              <a:rPr sz="4400" lang="en-US"/>
              <a:t>pany </a:t>
            </a:r>
            <a:r>
              <a:rPr sz="4400" lang="en-US"/>
              <a:t>b</a:t>
            </a:r>
            <a:r>
              <a:rPr sz="4400" lang="en-US"/>
              <a:t>o</a:t>
            </a:r>
            <a:r>
              <a:rPr sz="4400" lang="en-US"/>
              <a:t>d</a:t>
            </a:r>
            <a:r>
              <a:rPr sz="4400" lang="en-US"/>
              <a:t>y</a:t>
            </a:r>
            <a:r>
              <a:rPr sz="4400" lang="en-US"/>
              <a:t> </a:t>
            </a:r>
            <a:r>
              <a:rPr sz="4400" lang="en-US"/>
              <a:t>c</a:t>
            </a:r>
            <a:r>
              <a:rPr sz="4400" lang="en-US"/>
              <a:t>o</a:t>
            </a:r>
            <a:r>
              <a:rPr sz="4400" lang="en-US"/>
              <a:t>rporate </a:t>
            </a:r>
            <a:r>
              <a:rPr sz="4400" lang="en-US"/>
              <a:t>i</a:t>
            </a:r>
            <a:r>
              <a:rPr sz="4400" lang="en-US"/>
              <a:t>n</a:t>
            </a:r>
            <a:r>
              <a:rPr sz="4400" lang="en-US"/>
              <a:t>c</a:t>
            </a:r>
            <a:r>
              <a:rPr sz="4400" lang="en-US"/>
              <a:t>o</a:t>
            </a:r>
            <a:r>
              <a:rPr sz="4400" lang="en-US"/>
              <a:t>p</a:t>
            </a:r>
            <a:r>
              <a:rPr sz="4400" lang="en-US"/>
              <a:t>r</a:t>
            </a:r>
            <a:r>
              <a:rPr sz="4400" lang="en-US"/>
              <a:t>a</a:t>
            </a:r>
            <a:r>
              <a:rPr sz="4400" lang="en-US"/>
              <a:t>t</a:t>
            </a:r>
            <a:r>
              <a:rPr sz="4400" lang="en-US"/>
              <a:t>e</a:t>
            </a:r>
            <a:r>
              <a:rPr sz="4400" lang="en-US"/>
              <a:t>d</a:t>
            </a:r>
            <a:r>
              <a:rPr sz="4400" lang="en-US"/>
              <a:t> </a:t>
            </a:r>
            <a:r>
              <a:rPr sz="4400" lang="en-US"/>
              <a:t>o</a:t>
            </a:r>
            <a:r>
              <a:rPr sz="4400" lang="en-US"/>
              <a:t>u</a:t>
            </a:r>
            <a:r>
              <a:rPr sz="4400" lang="en-US"/>
              <a:t>t</a:t>
            </a:r>
            <a:r>
              <a:rPr sz="4400" lang="en-US"/>
              <a:t>s</a:t>
            </a:r>
            <a:r>
              <a:rPr sz="4400" lang="en-US"/>
              <a:t>i</a:t>
            </a:r>
            <a:r>
              <a:rPr sz="4400" lang="en-US"/>
              <a:t>d</a:t>
            </a:r>
            <a:r>
              <a:rPr sz="4400" lang="en-US"/>
              <a:t>e</a:t>
            </a:r>
            <a:r>
              <a:rPr sz="4400" lang="en-US"/>
              <a:t> </a:t>
            </a:r>
            <a:r>
              <a:rPr sz="4400" lang="en-US"/>
              <a:t>India </a:t>
            </a:r>
            <a:r>
              <a:rPr sz="4400" lang="en-US"/>
              <a:t>w</a:t>
            </a:r>
            <a:r>
              <a:rPr sz="4400" lang="en-US"/>
              <a:t>h</a:t>
            </a:r>
            <a:r>
              <a:rPr sz="4400" lang="en-US"/>
              <a:t>i</a:t>
            </a:r>
            <a:r>
              <a:rPr sz="4400" lang="en-US"/>
              <a:t>ch </a:t>
            </a:r>
            <a:r>
              <a:rPr sz="4400" lang="en-US"/>
              <a:t>h</a:t>
            </a:r>
            <a:r>
              <a:rPr sz="4400" lang="en-US"/>
              <a:t>a</a:t>
            </a:r>
            <a:r>
              <a:rPr sz="4400" lang="en-US"/>
              <a:t>s</a:t>
            </a:r>
            <a:r>
              <a:rPr sz="4400" lang="en-US"/>
              <a:t> </a:t>
            </a:r>
            <a:r>
              <a:rPr sz="4400" lang="en-US"/>
              <a:t>p</a:t>
            </a:r>
            <a:r>
              <a:rPr sz="4400" lang="en-US"/>
              <a:t>l</a:t>
            </a:r>
            <a:r>
              <a:rPr sz="4400" lang="en-US"/>
              <a:t>ace </a:t>
            </a:r>
            <a:r>
              <a:rPr sz="4400" lang="en-US"/>
              <a:t>o</a:t>
            </a:r>
            <a:r>
              <a:rPr sz="4400" lang="en-US"/>
              <a:t>f</a:t>
            </a:r>
            <a:r>
              <a:rPr sz="4400" lang="en-US"/>
              <a:t> </a:t>
            </a:r>
            <a:r>
              <a:rPr sz="4400" lang="en-US"/>
              <a:t>b</a:t>
            </a:r>
            <a:r>
              <a:rPr sz="4400" lang="en-US"/>
              <a:t>usiness </a:t>
            </a:r>
            <a:r>
              <a:rPr sz="4400" lang="en-US"/>
              <a:t>i</a:t>
            </a:r>
            <a:r>
              <a:rPr sz="4400" lang="en-US"/>
              <a:t>n</a:t>
            </a:r>
            <a:r>
              <a:rPr sz="4400" lang="en-US"/>
              <a:t> </a:t>
            </a:r>
            <a:r>
              <a:rPr sz="4400" lang="en-US"/>
              <a:t>India</a:t>
            </a:r>
            <a:endParaRPr lang="en-US"/>
          </a:p>
          <a:p>
            <a:pPr indent="0" marL="0">
              <a:buNone/>
            </a:pPr>
            <a:r>
              <a:rPr sz="4400" lang="en-US"/>
              <a:t>P</a:t>
            </a:r>
            <a:r>
              <a:rPr sz="4400" lang="en-US"/>
              <a:t>h</a:t>
            </a:r>
            <a:r>
              <a:rPr sz="4400" lang="en-US"/>
              <a:t>y</a:t>
            </a:r>
            <a:r>
              <a:rPr sz="4400" lang="en-US"/>
              <a:t>s</a:t>
            </a:r>
            <a:r>
              <a:rPr sz="4400" lang="en-US"/>
              <a:t>ical</a:t>
            </a:r>
            <a:r>
              <a:rPr sz="4400" lang="en-US"/>
              <a:t>l</a:t>
            </a:r>
            <a:r>
              <a:rPr sz="4400" lang="en-US"/>
              <a:t>y</a:t>
            </a:r>
            <a:r>
              <a:rPr sz="4400" lang="en-US"/>
              <a:t> </a:t>
            </a:r>
            <a:r>
              <a:rPr sz="4400" lang="en-US"/>
              <a:t>o</a:t>
            </a:r>
            <a:r>
              <a:rPr sz="4400" lang="en-US"/>
              <a:t>r</a:t>
            </a:r>
            <a:r>
              <a:rPr sz="4400" lang="en-US"/>
              <a:t> </a:t>
            </a:r>
            <a:r>
              <a:rPr sz="4400" lang="en-US"/>
              <a:t>e</a:t>
            </a:r>
            <a:r>
              <a:rPr sz="4400" lang="en-US"/>
              <a:t>l</a:t>
            </a:r>
            <a:r>
              <a:rPr sz="4400" lang="en-US"/>
              <a:t>e</a:t>
            </a:r>
            <a:r>
              <a:rPr sz="4400" lang="en-US"/>
              <a:t>c</a:t>
            </a:r>
            <a:r>
              <a:rPr sz="4400" lang="en-US"/>
              <a:t>tronic </a:t>
            </a:r>
            <a:r>
              <a:rPr sz="4400" lang="en-US"/>
              <a:t>m</a:t>
            </a:r>
            <a:r>
              <a:rPr sz="4400" lang="en-US"/>
              <a:t>o</a:t>
            </a:r>
            <a:r>
              <a:rPr sz="4400" lang="en-US"/>
              <a:t>d</a:t>
            </a:r>
            <a:r>
              <a:rPr sz="4400" lang="en-US"/>
              <a:t>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rnment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pany </a:t>
            </a:r>
            <a:endParaRPr lang="en-US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sz="4000" lang="en-US"/>
              <a:t>g</a:t>
            </a:r>
            <a:r>
              <a:rPr sz="4000" lang="en-US"/>
              <a:t>o</a:t>
            </a:r>
            <a:r>
              <a:rPr sz="4000" lang="en-US"/>
              <a:t>v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n</a:t>
            </a:r>
            <a:r>
              <a:rPr sz="4000" lang="en-US"/>
              <a:t>m</a:t>
            </a:r>
            <a:r>
              <a:rPr sz="4000" lang="en-US"/>
              <a:t>e</a:t>
            </a:r>
            <a:r>
              <a:rPr sz="4000" lang="en-US"/>
              <a:t>n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m</a:t>
            </a:r>
            <a:r>
              <a:rPr sz="4000" lang="en-US"/>
              <a:t>pany </a:t>
            </a:r>
            <a:r>
              <a:rPr sz="4000" lang="en-US"/>
              <a:t>m</a:t>
            </a:r>
            <a:r>
              <a:rPr sz="4000" lang="en-US"/>
              <a:t>e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m</a:t>
            </a:r>
            <a:r>
              <a:rPr sz="4000" lang="en-US"/>
              <a:t>pany </a:t>
            </a:r>
            <a:r>
              <a:rPr sz="4000" lang="en-US"/>
              <a:t>i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which </a:t>
            </a:r>
            <a:r>
              <a:rPr sz="4000" lang="en-US"/>
              <a:t>n</a:t>
            </a:r>
            <a:r>
              <a:rPr sz="4000" lang="en-US"/>
              <a:t>o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e</a:t>
            </a:r>
            <a:r>
              <a:rPr sz="4000" lang="en-US"/>
              <a:t>s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n </a:t>
            </a:r>
            <a:r>
              <a:rPr sz="4000" lang="en-US"/>
              <a:t>5</a:t>
            </a:r>
            <a:r>
              <a:rPr sz="4000" lang="en-US"/>
              <a:t>1</a:t>
            </a:r>
            <a:r>
              <a:rPr sz="4000" lang="en-US"/>
              <a:t>°</a:t>
            </a:r>
            <a:r>
              <a:rPr sz="4000" lang="en-US"/>
              <a:t>\</a:t>
            </a:r>
            <a:r>
              <a:rPr sz="4000" lang="en-US"/>
              <a:t>°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a</a:t>
            </a:r>
            <a:r>
              <a:rPr sz="4000" lang="en-US"/>
              <a:t>i</a:t>
            </a:r>
            <a:r>
              <a:rPr sz="4000" lang="en-US"/>
              <a:t>d</a:t>
            </a:r>
            <a:r>
              <a:rPr sz="4000" lang="en-US"/>
              <a:t> </a:t>
            </a:r>
            <a:r>
              <a:rPr sz="4000" lang="en-US"/>
              <a:t>u</a:t>
            </a:r>
            <a:r>
              <a:rPr sz="4000" lang="en-US"/>
              <a:t>p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a</a:t>
            </a:r>
            <a:r>
              <a:rPr sz="4000" lang="en-US"/>
              <a:t>pital 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l</a:t>
            </a:r>
            <a:r>
              <a:rPr sz="4000" lang="en-US"/>
              <a:t>d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e</a:t>
            </a:r>
            <a:r>
              <a:rPr sz="4000" lang="en-US"/>
              <a:t>n</a:t>
            </a:r>
            <a:r>
              <a:rPr sz="4000" lang="en-US"/>
              <a:t>t</a:t>
            </a:r>
            <a:r>
              <a:rPr sz="4000" lang="en-US"/>
              <a:t>r</a:t>
            </a:r>
            <a:r>
              <a:rPr sz="4000" lang="en-US"/>
              <a:t>a</a:t>
            </a:r>
            <a:r>
              <a:rPr sz="4000" lang="en-US"/>
              <a:t>l</a:t>
            </a:r>
            <a:r>
              <a:rPr sz="4000" lang="en-US"/>
              <a:t> </a:t>
            </a:r>
            <a:r>
              <a:rPr sz="4000" lang="en-US"/>
              <a:t>government </a:t>
            </a:r>
            <a:r>
              <a:rPr sz="4000" lang="en-US"/>
              <a:t>o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s</a:t>
            </a:r>
            <a:r>
              <a:rPr sz="4000" lang="en-US"/>
              <a:t>t</a:t>
            </a:r>
            <a:r>
              <a:rPr sz="4000" lang="en-US"/>
              <a:t>a</a:t>
            </a:r>
            <a:r>
              <a:rPr sz="4000" lang="en-US"/>
              <a:t>t</a:t>
            </a:r>
            <a:r>
              <a:rPr sz="4000" lang="en-US"/>
              <a:t>e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V2225</dc:creator>
  <dcterms:created xsi:type="dcterms:W3CDTF">2015-05-11T22:30:45Z</dcterms:created>
  <dcterms:modified xsi:type="dcterms:W3CDTF">2023-10-28T14:47:37Z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21ae5e62a16a454e97274f570102178a</vt:lpwstr>
  </property>
</Properties>
</file>