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 rot="21585352">
            <a:off x="264215" y="2626011"/>
            <a:ext cx="13474740" cy="222499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898BA0502A18B3D913643BD15F8723D2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SATHAK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EGE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267200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48000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4978400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27431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533900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838201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RMX3840</dc:creator>
  <dcterms:created xsi:type="dcterms:W3CDTF">2024-09-11T05:29:09Z</dcterms:created>
  <dcterms:modified xsi:type="dcterms:W3CDTF">2024-09-20T15:53:22Z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73761f48187a434d9e5fca53fb9da9f1</vt:lpwstr>
  </property>
</Properties>
</file>