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03-04-2024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4/3/2024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4/3/2024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4/3/2024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4/3/2024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4/3/2024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4/3/2024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4/3/2024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4/3/2024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4/3/2024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637539"/>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518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thi</a:t>
            </a:r>
            <a:r>
              <a:rPr b="1" dirty="0" sz="2000" lang="en-US">
                <a:solidFill>
                  <a:schemeClr val="accent1">
                    <a:lumMod val="75000"/>
                  </a:schemeClr>
                </a:solidFill>
                <a:latin typeface="Arial"/>
                <a:cs typeface="Arial"/>
              </a:rPr>
              <a:t> A</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Dmi</a:t>
            </a:r>
            <a:r>
              <a:rPr b="1" dirty="0" sz="2000" lang="en-US">
                <a:solidFill>
                  <a:schemeClr val="accent1">
                    <a:lumMod val="75000"/>
                  </a:schemeClr>
                </a:solidFill>
                <a:latin typeface="Arial"/>
                <a:cs typeface="Arial"/>
              </a:rPr>
              <a:t> College of Engineering-CSE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801314"/>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936061"/>
            <a:ext cx="12240071" cy="4206750"/>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63231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5078313"/>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badhrinath s</cp:lastModifiedBy>
  <dcterms:created xsi:type="dcterms:W3CDTF">2021-05-25T18:50:10Z</dcterms:created>
  <dcterms:modified xsi:type="dcterms:W3CDTF">2024-04-04T18:22:03Z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2829054339e84189ba6ec879e64cd9b5</vt:lpwstr>
  </property>
</Properties>
</file>