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kavitha&apos;s%20project%20with%20data%20base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0.03363618009287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"/>
          <c:w val="0.6823733233237503"/>
          <c:h val="0.46305629889173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7030A0"/>
                </a:solidFill>
              </a:rPr>
              <a:t>S</a:t>
            </a:r>
            <a:r>
              <a:rPr dirty="0" sz="2400" lang="en-US">
                <a:solidFill>
                  <a:srgbClr val="7030A0"/>
                </a:solidFill>
              </a:rPr>
              <a:t>TUDENT NAME : </a:t>
            </a:r>
            <a:r>
              <a:rPr dirty="0" sz="2400" lang="en-US">
                <a:solidFill>
                  <a:srgbClr val="7030A0"/>
                </a:solidFill>
              </a:rPr>
              <a:t>K</a:t>
            </a:r>
            <a:r>
              <a:rPr dirty="0" sz="2400" lang="en-US">
                <a:solidFill>
                  <a:srgbClr val="7030A0"/>
                </a:solidFill>
              </a:rPr>
              <a:t>E</a:t>
            </a:r>
            <a:r>
              <a:rPr dirty="0" sz="2400" lang="en-US">
                <a:solidFill>
                  <a:srgbClr val="7030A0"/>
                </a:solidFill>
              </a:rPr>
              <a:t>E</a:t>
            </a:r>
            <a:r>
              <a:rPr dirty="0" sz="2400" lang="en-US">
                <a:solidFill>
                  <a:srgbClr val="7030A0"/>
                </a:solidFill>
              </a:rPr>
              <a:t>R</a:t>
            </a:r>
            <a:r>
              <a:rPr dirty="0" sz="2400" lang="en-US">
                <a:solidFill>
                  <a:srgbClr val="7030A0"/>
                </a:solidFill>
              </a:rPr>
              <a:t>T</a:t>
            </a:r>
            <a:r>
              <a:rPr dirty="0" sz="2400" lang="en-US">
                <a:solidFill>
                  <a:srgbClr val="7030A0"/>
                </a:solidFill>
              </a:rPr>
              <a:t>H</a:t>
            </a:r>
            <a:r>
              <a:rPr dirty="0" sz="2400" lang="en-US">
                <a:solidFill>
                  <a:srgbClr val="7030A0"/>
                </a:solidFill>
              </a:rPr>
              <a:t>I</a:t>
            </a:r>
            <a:r>
              <a:rPr dirty="0" sz="2400" lang="en-US">
                <a:solidFill>
                  <a:srgbClr val="7030A0"/>
                </a:solidFill>
              </a:rPr>
              <a:t>K</a:t>
            </a:r>
            <a:r>
              <a:rPr dirty="0" sz="2400" lang="en-US">
                <a:solidFill>
                  <a:srgbClr val="7030A0"/>
                </a:solidFill>
              </a:rPr>
              <a:t>A</a:t>
            </a:r>
            <a:r>
              <a:rPr dirty="0" sz="2400" lang="en-US">
                <a:solidFill>
                  <a:srgbClr val="7030A0"/>
                </a:solidFill>
              </a:rPr>
              <a:t> </a:t>
            </a:r>
            <a:r>
              <a:rPr dirty="0" sz="2400" lang="en-US">
                <a:solidFill>
                  <a:srgbClr val="7030A0"/>
                </a:solidFill>
              </a:rPr>
              <a:t>K</a:t>
            </a:r>
            <a:endParaRPr dirty="0" sz="2400" lang="en-US">
              <a:solidFill>
                <a:srgbClr val="7030A0"/>
              </a:solidFill>
            </a:endParaRPr>
          </a:p>
          <a:p>
            <a:r>
              <a:rPr dirty="0" sz="2400" lang="en-US">
                <a:solidFill>
                  <a:srgbClr val="7030A0"/>
                </a:solidFill>
              </a:rPr>
              <a:t>REGISTER NO. :  </a:t>
            </a:r>
            <a:r>
              <a:rPr dirty="0" sz="2400" lang="en-IN">
                <a:solidFill>
                  <a:srgbClr val="7030A0"/>
                </a:solidFill>
              </a:rPr>
              <a:t>3122185</a:t>
            </a:r>
            <a:r>
              <a:rPr dirty="0" sz="2400" lang="en-US">
                <a:solidFill>
                  <a:srgbClr val="7030A0"/>
                </a:solidFill>
              </a:rPr>
              <a:t>5</a:t>
            </a:r>
            <a:r>
              <a:rPr dirty="0" sz="2400" lang="en-US">
                <a:solidFill>
                  <a:srgbClr val="7030A0"/>
                </a:solidFill>
              </a:rPr>
              <a:t>7</a:t>
            </a:r>
            <a:endParaRPr dirty="0" sz="2400" lang="en-US">
              <a:solidFill>
                <a:srgbClr val="7030A0"/>
              </a:solidFill>
            </a:endParaRPr>
          </a:p>
          <a:p>
            <a:r>
              <a:rPr dirty="0" sz="2400" lang="en-US">
                <a:solidFill>
                  <a:srgbClr val="7030A0"/>
                </a:solidFill>
              </a:rPr>
              <a:t>NM </a:t>
            </a:r>
            <a:r>
              <a:rPr dirty="0" sz="2400" lang="en-IN">
                <a:solidFill>
                  <a:srgbClr val="7030A0"/>
                </a:solidFill>
              </a:rPr>
              <a:t>ID :</a:t>
            </a:r>
            <a:r>
              <a:rPr dirty="0" sz="2400" lang="en-US">
                <a:solidFill>
                  <a:srgbClr val="7030A0"/>
                </a:solidFill>
              </a:rPr>
              <a:t> </a:t>
            </a:r>
            <a:r>
              <a:rPr dirty="0" sz="2400" lang="en-US">
                <a:solidFill>
                  <a:srgbClr val="7030A0"/>
                </a:solidFill>
              </a:rPr>
              <a:t>u</a:t>
            </a:r>
            <a:r>
              <a:rPr dirty="0" sz="2400" lang="en-US">
                <a:solidFill>
                  <a:srgbClr val="7030A0"/>
                </a:solidFill>
              </a:rPr>
              <a:t>n</a:t>
            </a:r>
            <a:r>
              <a:rPr dirty="0" sz="2400" lang="en-US">
                <a:solidFill>
                  <a:srgbClr val="7030A0"/>
                </a:solidFill>
              </a:rPr>
              <a:t>m</a:t>
            </a:r>
            <a:r>
              <a:rPr dirty="0" sz="2400" lang="en-US">
                <a:solidFill>
                  <a:srgbClr val="7030A0"/>
                </a:solidFill>
              </a:rPr>
              <a:t>1</a:t>
            </a:r>
            <a:r>
              <a:rPr dirty="0" sz="2400" lang="en-US">
                <a:solidFill>
                  <a:srgbClr val="7030A0"/>
                </a:solidFill>
              </a:rPr>
              <a:t>6</a:t>
            </a:r>
            <a:r>
              <a:rPr dirty="0" sz="2400" lang="en-US">
                <a:solidFill>
                  <a:srgbClr val="7030A0"/>
                </a:solidFill>
              </a:rPr>
              <a:t>9</a:t>
            </a:r>
            <a:r>
              <a:rPr dirty="0" sz="2400" lang="en-US">
                <a:solidFill>
                  <a:srgbClr val="7030A0"/>
                </a:solidFill>
              </a:rPr>
              <a:t>3</a:t>
            </a:r>
            <a:r>
              <a:rPr dirty="0" sz="2400" lang="en-US">
                <a:solidFill>
                  <a:srgbClr val="7030A0"/>
                </a:solidFill>
              </a:rPr>
              <a:t>2</a:t>
            </a:r>
            <a:r>
              <a:rPr dirty="0" sz="2400" lang="en-US">
                <a:solidFill>
                  <a:srgbClr val="7030A0"/>
                </a:solidFill>
              </a:rPr>
              <a:t>2</a:t>
            </a:r>
            <a:r>
              <a:rPr dirty="0" sz="2400" lang="en-US">
                <a:solidFill>
                  <a:srgbClr val="7030A0"/>
                </a:solidFill>
              </a:rPr>
              <a:t>b</a:t>
            </a:r>
            <a:r>
              <a:rPr dirty="0" sz="2400" lang="en-US">
                <a:solidFill>
                  <a:srgbClr val="7030A0"/>
                </a:solidFill>
              </a:rPr>
              <a:t>c</a:t>
            </a:r>
            <a:r>
              <a:rPr dirty="0" sz="2400" lang="en-US">
                <a:solidFill>
                  <a:srgbClr val="7030A0"/>
                </a:solidFill>
              </a:rPr>
              <a:t>o</a:t>
            </a:r>
            <a:r>
              <a:rPr dirty="0" sz="2400" lang="en-US">
                <a:solidFill>
                  <a:srgbClr val="7030A0"/>
                </a:solidFill>
              </a:rPr>
              <a:t>m</a:t>
            </a:r>
            <a:r>
              <a:rPr dirty="0" sz="2400" lang="en-US">
                <a:solidFill>
                  <a:srgbClr val="7030A0"/>
                </a:solidFill>
              </a:rPr>
              <a:t>a</a:t>
            </a:r>
            <a:r>
              <a:rPr dirty="0" sz="2400" lang="en-US">
                <a:solidFill>
                  <a:srgbClr val="7030A0"/>
                </a:solidFill>
              </a:rPr>
              <a:t>f</a:t>
            </a:r>
            <a:r>
              <a:rPr dirty="0" sz="2400" lang="en-US">
                <a:solidFill>
                  <a:srgbClr val="7030A0"/>
                </a:solidFill>
              </a:rPr>
              <a:t>1</a:t>
            </a:r>
            <a:r>
              <a:rPr dirty="0" sz="2400" lang="en-US">
                <a:solidFill>
                  <a:srgbClr val="7030A0"/>
                </a:solidFill>
              </a:rPr>
              <a:t>5</a:t>
            </a:r>
            <a:endParaRPr altLang="en-US" lang="zh-CN"/>
          </a:p>
          <a:p>
            <a:r>
              <a:rPr dirty="0" sz="2400" lang="en-US">
                <a:solidFill>
                  <a:srgbClr val="7030A0"/>
                </a:solidFill>
              </a:rPr>
              <a:t>DEPARTMENT : DEPT. OF </a:t>
            </a:r>
            <a:r>
              <a:rPr dirty="0" sz="2400" lang="en-IN">
                <a:solidFill>
                  <a:srgbClr val="7030A0"/>
                </a:solidFill>
              </a:rPr>
              <a:t>COMMERCE</a:t>
            </a:r>
            <a:r>
              <a:rPr dirty="0" sz="2400" lang="en-US">
                <a:solidFill>
                  <a:srgbClr val="7030A0"/>
                </a:solidFill>
              </a:rPr>
              <a:t> </a:t>
            </a:r>
            <a:endParaRPr dirty="0" sz="2400" lang="en-US">
              <a:solidFill>
                <a:srgbClr val="7030A0"/>
              </a:solidFill>
            </a:endParaRPr>
          </a:p>
          <a:p>
            <a:r>
              <a:rPr dirty="0" sz="2400" lang="en-US">
                <a:solidFill>
                  <a:srgbClr val="7030A0"/>
                </a:solidFill>
              </a:rPr>
              <a:t>COLLEGE : </a:t>
            </a:r>
            <a:r>
              <a:rPr dirty="0" sz="2400" lang="en-IN">
                <a:solidFill>
                  <a:srgbClr val="7030A0"/>
                </a:solidFill>
              </a:rPr>
              <a:t>J.N.N COLLEGE OF ARTS AND SCIENCE</a:t>
            </a:r>
            <a:endParaRPr dirty="0" sz="2400" lang="en-US">
              <a:solidFill>
                <a:srgbClr val="7030A0"/>
              </a:solidFill>
            </a:endParaRPr>
          </a:p>
          <a:p>
            <a:r>
              <a:rPr dirty="0" sz="2400" lang="en-US">
                <a:solidFill>
                  <a:srgbClr val="7030A0"/>
                </a:solidFill>
              </a:rPr>
              <a:t>           </a:t>
            </a:r>
            <a:endParaRPr dirty="0" sz="2400" lang="en-IN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 rot="10800000" flipV="1">
            <a:off x="528101" y="1460220"/>
            <a:ext cx="7625705" cy="42697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
</a:t>
            </a:r>
            <a:r>
              <a:rPr dirty="0" sz="2400" lang="en-US">
                <a:solidFill>
                  <a:srgbClr val="FF0000"/>
                </a:solidFill>
              </a:rPr>
              <a:t>1. Calculated performance level by using the current employee rating .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2. Prepared pivot table.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3. Filtered pivot table. 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4. Prepared a graph using pivot table data. 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755332" y="1951672"/>
            <a:ext cx="8437566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>
                <a:solidFill>
                  <a:srgbClr val="FF0000"/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212055" y="1767703"/>
            <a:ext cx="4880928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TO EXAMINE :</a:t>
            </a:r>
          </a:p>
          <a:p>
            <a:r>
              <a:rPr dirty="0" sz="2400" lang="en-US">
                <a:solidFill>
                  <a:srgbClr val="FF0000"/>
                </a:solidFill>
              </a:rPr>
              <a:t>HOW EFFICIENTLY THE EMPLOYEE’S OF AN ORGANISATION ARE WORKING IN EACH BUSINESS UNIT RESPECTIVELY.  </a:t>
            </a:r>
            <a:endParaRPr dirty="0" sz="240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454942" y="1695450"/>
            <a:ext cx="5641058" cy="3025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rgbClr val="FF0000"/>
                </a:solidFill>
              </a:rPr>
              <a:t>INSIDERS : 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THE END USERS ARE THE MANAGEMENT, ADMINISTRATION, FINANCE AND ACCOUNTING SECTORS OF THE RESPECTIVE ORGANISATION.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OUTSIDERS : 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THE END USERS ARE THE INVESTORS, SHAREHOLDERS, FINANCING PARTNERS, GOVERNMENT AND COMPETITORS.</a:t>
            </a:r>
            <a:endParaRPr dirty="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0038" y="2280950"/>
            <a:ext cx="6100074" cy="302514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IDENTIFY AREAS OF STRENGTH AND WEAKNESS.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SET PERFORMANCE GOALS AND TARGETS.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EVALUATE JOB PERFORMANCE AND PRODUCTIVITY.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 DEVELOP TRAINING AND DEVELOPMENT programs.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Inform decisions on promotions, bonuses, and rewards.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 Improve communication and feedback.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Increase employee motivation and ENGAGEMENT.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Reduce turnover and absenteeism.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Enhance overall organizational performance.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755332" y="1702365"/>
            <a:ext cx="3095417" cy="40919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solidFill>
                  <a:srgbClr val="FF0000"/>
                </a:solidFill>
              </a:rPr>
              <a:t>1. Employee I’d </a:t>
            </a:r>
          </a:p>
          <a:p>
            <a:r>
              <a:rPr dirty="0" lang="en-US">
                <a:solidFill>
                  <a:srgbClr val="FF0000"/>
                </a:solidFill>
              </a:rPr>
              <a:t> 2. First name.</a:t>
            </a:r>
          </a:p>
          <a:p>
            <a:r>
              <a:rPr dirty="0" lang="en-US">
                <a:solidFill>
                  <a:srgbClr val="FF0000"/>
                </a:solidFill>
              </a:rPr>
              <a:t> 3. Last name.</a:t>
            </a:r>
          </a:p>
          <a:p>
            <a:r>
              <a:rPr dirty="0" lang="en-US">
                <a:solidFill>
                  <a:srgbClr val="FF0000"/>
                </a:solidFill>
              </a:rPr>
              <a:t>4.business unit.</a:t>
            </a:r>
          </a:p>
          <a:p>
            <a:r>
              <a:rPr dirty="0" lang="en-US">
                <a:solidFill>
                  <a:srgbClr val="FF0000"/>
                </a:solidFill>
              </a:rPr>
              <a:t>5. Employee status.</a:t>
            </a:r>
          </a:p>
          <a:p>
            <a:r>
              <a:rPr dirty="0" lang="en-US">
                <a:solidFill>
                  <a:srgbClr val="FF0000"/>
                </a:solidFill>
              </a:rPr>
              <a:t>6. Employee type.</a:t>
            </a:r>
          </a:p>
          <a:p>
            <a:r>
              <a:rPr dirty="0" lang="en-US">
                <a:solidFill>
                  <a:srgbClr val="FF0000"/>
                </a:solidFill>
              </a:rPr>
              <a:t>7.employee classification type.</a:t>
            </a:r>
          </a:p>
          <a:p>
            <a:r>
              <a:rPr dirty="0" lang="en-US">
                <a:solidFill>
                  <a:srgbClr val="FF0000"/>
                </a:solidFill>
              </a:rPr>
              <a:t>8.gender code.</a:t>
            </a:r>
          </a:p>
          <a:p>
            <a:r>
              <a:rPr dirty="0" lang="en-US">
                <a:solidFill>
                  <a:srgbClr val="FF0000"/>
                </a:solidFill>
              </a:rPr>
              <a:t>9.performance score.</a:t>
            </a:r>
          </a:p>
          <a:p>
            <a:r>
              <a:rPr dirty="0" lang="en-US">
                <a:solidFill>
                  <a:srgbClr val="FF0000"/>
                </a:solidFill>
              </a:rPr>
              <a:t>10.current employee rating.</a:t>
            </a:r>
          </a:p>
          <a:p>
            <a:r>
              <a:rPr dirty="0" lang="en-US">
                <a:solidFill>
                  <a:srgbClr val="FF0000"/>
                </a:solidFill>
              </a:rPr>
              <a:t>11.performance level</a:t>
            </a:r>
          </a:p>
          <a:p>
            <a:r>
              <a:rPr dirty="0" lang="en-US">
                <a:solidFill>
                  <a:srgbClr val="FF0000"/>
                </a:solidFill>
              </a:rPr>
              <a:t>12.martial description.</a:t>
            </a:r>
          </a:p>
          <a:p>
            <a:r>
              <a:rPr dirty="0" lang="en-US">
                <a:solidFill>
                  <a:srgbClr val="FF0000"/>
                </a:solidFill>
              </a:rPr>
              <a:t>13.race description. </a:t>
            </a:r>
          </a:p>
          <a:p>
            <a:r>
              <a:rPr dirty="0" lang="en-US">
                <a:solidFill>
                  <a:srgbClr val="FF0000"/>
                </a:solidFill>
              </a:rPr>
              <a:t>14.Location code.</a:t>
            </a:r>
          </a:p>
        </p:txBody>
      </p:sp>
      <p:sp>
        <p:nvSpPr>
          <p:cNvPr id="1048670" name="TextBox 4"/>
          <p:cNvSpPr txBox="1"/>
          <p:nvPr/>
        </p:nvSpPr>
        <p:spPr>
          <a:xfrm>
            <a:off x="4391075" y="1611924"/>
            <a:ext cx="2882561" cy="46253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
</a:t>
            </a:r>
            <a:r>
              <a:rPr dirty="0" lang="en-US">
                <a:solidFill>
                  <a:srgbClr val="FF0000"/>
                </a:solidFill>
              </a:rPr>
              <a:t>15. Job function description. 
16. State.
17. DOB.
18.Division.
19.Department type.
20.Termination description.
21.Termination type.
22.Payzone.
23.Start date.
24. Exit date.
25. Title.
26 . Supervisor.
27. </a:t>
            </a:r>
            <a:r>
              <a:rPr dirty="0" lang="en-US" err="1">
                <a:solidFill>
                  <a:srgbClr val="FF0000"/>
                </a:solidFill>
              </a:rPr>
              <a:t>ADEmail</a:t>
            </a:r>
            <a:endParaRPr dirty="0" lang="en-US">
              <a:solidFill>
                <a:srgbClr val="FF0000"/>
              </a:solidFill>
            </a:endParaRPr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325629" y="1695450"/>
            <a:ext cx="7208896" cy="3444240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dirty="0" sz="28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Guest User</cp:lastModifiedBy>
  <dcterms:created xsi:type="dcterms:W3CDTF">2024-03-28T06:07:22Z</dcterms:created>
  <dcterms:modified xsi:type="dcterms:W3CDTF">2024-10-28T08:34:05Z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a2c320a689134ac088afc485a3d340b5</vt:lpwstr>
  </property>
</Properties>
</file>