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K</a:t>
            </a:r>
            <a:r>
              <a:rPr sz="2400" lang="en-US"/>
              <a:t>E</a:t>
            </a:r>
            <a:r>
              <a:rPr sz="2400" lang="en-US"/>
              <a:t>E</a:t>
            </a:r>
            <a:r>
              <a:rPr sz="2400" lang="en-US"/>
              <a:t>R</a:t>
            </a:r>
            <a:r>
              <a:rPr sz="2400" lang="en-US"/>
              <a:t>T</a:t>
            </a:r>
            <a:r>
              <a:rPr sz="2400" lang="en-US"/>
              <a:t>H</a:t>
            </a:r>
            <a:r>
              <a:rPr sz="2400" lang="en-US"/>
              <a:t>I</a:t>
            </a:r>
            <a:r>
              <a:rPr sz="2400" lang="en-US"/>
              <a:t>K</a:t>
            </a:r>
            <a:r>
              <a:rPr sz="2400" lang="en-US"/>
              <a:t>A</a:t>
            </a:r>
            <a:r>
              <a:rPr sz="2400" lang="en-US"/>
              <a:t>.</a:t>
            </a:r>
            <a:r>
              <a:rPr sz="2400" lang="en-US"/>
              <a:t>M</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2</a:t>
            </a:r>
            <a:r>
              <a:rPr dirty="0" sz="2400" lang="en-US"/>
              <a:t>9</a:t>
            </a:r>
            <a:endParaRPr dirty="0" sz="2400" lang="en-IN"/>
          </a:p>
          <a:p>
            <a:r>
              <a:rPr dirty="0" sz="2400" lang="en-IN"/>
              <a:t>NAAN MUDHALVAN ID: </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35131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36526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128525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116301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2024-09-02T09:20:31Z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5372cfb3139b4119b5635094814c542d</vt:lpwstr>
  </property>
</Properties>
</file>