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embeddedFontLst>
    <p:embeddedFont>
      <p:font typeface="Libre Franklin"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6007867249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600786724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6007867249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600786724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6007867249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600786724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f75cceed7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5f75cceed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5f75cceed7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5f75cceed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5f75cceed7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5f75cceed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6007867249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600786724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6007867249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60078672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2"/>
        </a:solidFill>
        <a:effectLst/>
      </p:bgPr>
    </p:bg>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1915128" y="1788454"/>
            <a:ext cx="8361229" cy="2098226"/>
          </a:xfrm>
          <a:prstGeom prst="rect">
            <a:avLst/>
          </a:prstGeom>
          <a:noFill/>
          <a:ln>
            <a:noFill/>
          </a:ln>
        </p:spPr>
        <p:txBody>
          <a:bodyPr spcFirstLastPara="1" wrap="square" lIns="91425" tIns="45700" rIns="91425" bIns="45700" anchor="b" anchorCtr="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2679906" y="3956279"/>
            <a:ext cx="6831673" cy="1086237"/>
          </a:xfrm>
          <a:prstGeom prst="rect">
            <a:avLst/>
          </a:prstGeom>
          <a:noFill/>
          <a:ln>
            <a:noFill/>
          </a:ln>
        </p:spPr>
        <p:txBody>
          <a:bodyPr spcFirstLastPara="1" wrap="square" lIns="91425" tIns="45700" rIns="91425" bIns="45700" anchor="t" anchorCtr="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a:endParaRPr/>
          </a:p>
        </p:txBody>
      </p:sp>
      <p:sp>
        <p:nvSpPr>
          <p:cNvPr id="15" name="Google Shape;15;p2"/>
          <p:cNvSpPr txBox="1">
            <a:spLocks noGrp="1"/>
          </p:cNvSpPr>
          <p:nvPr>
            <p:ph type="dt" idx="10"/>
          </p:nvPr>
        </p:nvSpPr>
        <p:spPr>
          <a:xfrm>
            <a:off x="752858" y="6453386"/>
            <a:ext cx="1607944"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2584054" y="6453386"/>
            <a:ext cx="7023377" cy="4046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2"/>
                </a:solidFill>
                <a:latin typeface="Libre Franklin"/>
                <a:ea typeface="Libre Franklin"/>
                <a:cs typeface="Libre Franklin"/>
                <a:sym typeface="Libre Franklin"/>
              </a:defRPr>
            </a:lvl1pPr>
            <a:lvl2pPr marL="0" lvl="1" indent="0" algn="r">
              <a:spcBef>
                <a:spcPts val="0"/>
              </a:spcBef>
              <a:buNone/>
              <a:defRPr sz="1200" b="0" i="0" u="none" strike="noStrike" cap="none">
                <a:solidFill>
                  <a:schemeClr val="dk2"/>
                </a:solidFill>
                <a:latin typeface="Libre Franklin"/>
                <a:ea typeface="Libre Franklin"/>
                <a:cs typeface="Libre Franklin"/>
                <a:sym typeface="Libre Franklin"/>
              </a:defRPr>
            </a:lvl2pPr>
            <a:lvl3pPr marL="0" lvl="2" indent="0" algn="r">
              <a:spcBef>
                <a:spcPts val="0"/>
              </a:spcBef>
              <a:buNone/>
              <a:defRPr sz="1200" b="0" i="0" u="none" strike="noStrike" cap="none">
                <a:solidFill>
                  <a:schemeClr val="dk2"/>
                </a:solidFill>
                <a:latin typeface="Libre Franklin"/>
                <a:ea typeface="Libre Franklin"/>
                <a:cs typeface="Libre Franklin"/>
                <a:sym typeface="Libre Franklin"/>
              </a:defRPr>
            </a:lvl3pPr>
            <a:lvl4pPr marL="0" lvl="3" indent="0" algn="r">
              <a:spcBef>
                <a:spcPts val="0"/>
              </a:spcBef>
              <a:buNone/>
              <a:defRPr sz="1200" b="0" i="0" u="none" strike="noStrike" cap="none">
                <a:solidFill>
                  <a:schemeClr val="dk2"/>
                </a:solidFill>
                <a:latin typeface="Libre Franklin"/>
                <a:ea typeface="Libre Franklin"/>
                <a:cs typeface="Libre Franklin"/>
                <a:sym typeface="Libre Franklin"/>
              </a:defRPr>
            </a:lvl4pPr>
            <a:lvl5pPr marL="0" lvl="4" indent="0" algn="r">
              <a:spcBef>
                <a:spcPts val="0"/>
              </a:spcBef>
              <a:buNone/>
              <a:defRPr sz="1200" b="0" i="0" u="none" strike="noStrike" cap="none">
                <a:solidFill>
                  <a:schemeClr val="dk2"/>
                </a:solidFill>
                <a:latin typeface="Libre Franklin"/>
                <a:ea typeface="Libre Franklin"/>
                <a:cs typeface="Libre Franklin"/>
                <a:sym typeface="Libre Franklin"/>
              </a:defRPr>
            </a:lvl5pPr>
            <a:lvl6pPr marL="0" lvl="5" indent="0" algn="r">
              <a:spcBef>
                <a:spcPts val="0"/>
              </a:spcBef>
              <a:buNone/>
              <a:defRPr sz="1200" b="0" i="0" u="none" strike="noStrike" cap="none">
                <a:solidFill>
                  <a:schemeClr val="dk2"/>
                </a:solidFill>
                <a:latin typeface="Libre Franklin"/>
                <a:ea typeface="Libre Franklin"/>
                <a:cs typeface="Libre Franklin"/>
                <a:sym typeface="Libre Franklin"/>
              </a:defRPr>
            </a:lvl6pPr>
            <a:lvl7pPr marL="0" lvl="6" indent="0" algn="r">
              <a:spcBef>
                <a:spcPts val="0"/>
              </a:spcBef>
              <a:buNone/>
              <a:defRPr sz="1200" b="0" i="0" u="none" strike="noStrike" cap="none">
                <a:solidFill>
                  <a:schemeClr val="dk2"/>
                </a:solidFill>
                <a:latin typeface="Libre Franklin"/>
                <a:ea typeface="Libre Franklin"/>
                <a:cs typeface="Libre Franklin"/>
                <a:sym typeface="Libre Franklin"/>
              </a:defRPr>
            </a:lvl7pPr>
            <a:lvl8pPr marL="0" lvl="7" indent="0" algn="r">
              <a:spcBef>
                <a:spcPts val="0"/>
              </a:spcBef>
              <a:buNone/>
              <a:defRPr sz="1200" b="0" i="0" u="none" strike="noStrike" cap="none">
                <a:solidFill>
                  <a:schemeClr val="dk2"/>
                </a:solidFill>
                <a:latin typeface="Libre Franklin"/>
                <a:ea typeface="Libre Franklin"/>
                <a:cs typeface="Libre Franklin"/>
                <a:sym typeface="Libre Franklin"/>
              </a:defRPr>
            </a:lvl8pPr>
            <a:lvl9pPr marL="0" lvl="8" indent="0" algn="r">
              <a:spcBef>
                <a:spcPts val="0"/>
              </a:spcBef>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grpSp>
        <p:nvGrpSpPr>
          <p:cNvPr id="18" name="Google Shape;18;p2"/>
          <p:cNvGrpSpPr/>
          <p:nvPr/>
        </p:nvGrpSpPr>
        <p:grpSpPr>
          <a:xfrm>
            <a:off x="752858" y="744469"/>
            <a:ext cx="10674117" cy="5349671"/>
            <a:chOff x="752858" y="744469"/>
            <a:chExt cx="10674117" cy="5349671"/>
          </a:xfrm>
        </p:grpSpPr>
        <p:sp>
          <p:nvSpPr>
            <p:cNvPr id="19" name="Google Shape;19;p2"/>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 name="Google Shape;20;p2"/>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1"/>
          <p:cNvSpPr txBox="1">
            <a:spLocks noGrp="1"/>
          </p:cNvSpPr>
          <p:nvPr>
            <p:ph type="body" idx="1"/>
          </p:nvPr>
        </p:nvSpPr>
        <p:spPr>
          <a:xfrm rot="5400000">
            <a:off x="4386263" y="-719137"/>
            <a:ext cx="3571875" cy="9601200"/>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80" name="Google Shape;80;p11"/>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rot="5400000">
            <a:off x="7757822" y="2462895"/>
            <a:ext cx="5243244" cy="1565766"/>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2839799" y="-844042"/>
            <a:ext cx="5243244" cy="8179641"/>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86" name="Google Shape;86;p12"/>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29" name="Google Shape;29;p4"/>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765025" y="1301360"/>
            <a:ext cx="9612971" cy="2852737"/>
          </a:xfrm>
          <a:prstGeom prst="rect">
            <a:avLst/>
          </a:prstGeom>
          <a:noFill/>
          <a:ln>
            <a:noFill/>
          </a:ln>
        </p:spPr>
        <p:txBody>
          <a:bodyPr spcFirstLastPara="1" wrap="square" lIns="91425" tIns="45700" rIns="91425" bIns="45700" anchor="b" anchorCtr="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765025" y="4216328"/>
            <a:ext cx="9612971" cy="1143324"/>
          </a:xfrm>
          <a:prstGeom prst="rect">
            <a:avLst/>
          </a:prstGeom>
          <a:noFill/>
          <a:ln>
            <a:noFill/>
          </a:ln>
        </p:spPr>
        <p:txBody>
          <a:bodyPr spcFirstLastPara="1" wrap="square" lIns="91425" tIns="45700" rIns="91425" bIns="45700" anchor="t" anchorCtr="0">
            <a:normAutofit/>
          </a:bodyPr>
          <a:lstStyle>
            <a:lvl1pPr marL="457200" lvl="0" indent="-228600" algn="r">
              <a:lnSpc>
                <a:spcPct val="112000"/>
              </a:lnSpc>
              <a:spcBef>
                <a:spcPts val="0"/>
              </a:spcBef>
              <a:spcAft>
                <a:spcPts val="0"/>
              </a:spcAft>
              <a:buClr>
                <a:schemeClr val="lt2"/>
              </a:buClr>
              <a:buSzPts val="2400"/>
              <a:buNone/>
              <a:defRPr sz="2400">
                <a:solidFill>
                  <a:schemeClr val="lt2"/>
                </a:solidFill>
              </a:defRPr>
            </a:lvl1pPr>
            <a:lvl2pPr marL="914400" lvl="1" indent="-228600" algn="l">
              <a:lnSpc>
                <a:spcPct val="94000"/>
              </a:lnSpc>
              <a:spcBef>
                <a:spcPts val="500"/>
              </a:spcBef>
              <a:spcAft>
                <a:spcPts val="0"/>
              </a:spcAft>
              <a:buClr>
                <a:schemeClr val="lt1"/>
              </a:buClr>
              <a:buSzPts val="2000"/>
              <a:buNone/>
              <a:defRPr sz="2000">
                <a:solidFill>
                  <a:schemeClr val="lt1"/>
                </a:solidFill>
              </a:defRPr>
            </a:lvl2pPr>
            <a:lvl3pPr marL="1371600" lvl="2" indent="-228600" algn="l">
              <a:lnSpc>
                <a:spcPct val="94000"/>
              </a:lnSpc>
              <a:spcBef>
                <a:spcPts val="500"/>
              </a:spcBef>
              <a:spcAft>
                <a:spcPts val="0"/>
              </a:spcAft>
              <a:buClr>
                <a:schemeClr val="lt1"/>
              </a:buClr>
              <a:buSzPts val="1800"/>
              <a:buNone/>
              <a:defRPr sz="1800">
                <a:solidFill>
                  <a:schemeClr val="lt1"/>
                </a:solidFill>
              </a:defRPr>
            </a:lvl3pPr>
            <a:lvl4pPr marL="1828800" lvl="3" indent="-228600" algn="l">
              <a:lnSpc>
                <a:spcPct val="94000"/>
              </a:lnSpc>
              <a:spcBef>
                <a:spcPts val="500"/>
              </a:spcBef>
              <a:spcAft>
                <a:spcPts val="0"/>
              </a:spcAft>
              <a:buClr>
                <a:schemeClr val="lt1"/>
              </a:buClr>
              <a:buSzPts val="1600"/>
              <a:buNone/>
              <a:defRPr sz="1600">
                <a:solidFill>
                  <a:schemeClr val="lt1"/>
                </a:solidFill>
              </a:defRPr>
            </a:lvl4pPr>
            <a:lvl5pPr marL="2286000" lvl="4" indent="-228600" algn="l">
              <a:lnSpc>
                <a:spcPct val="94000"/>
              </a:lnSpc>
              <a:spcBef>
                <a:spcPts val="500"/>
              </a:spcBef>
              <a:spcAft>
                <a:spcPts val="0"/>
              </a:spcAft>
              <a:buClr>
                <a:schemeClr val="lt1"/>
              </a:buClr>
              <a:buSzPts val="1600"/>
              <a:buNone/>
              <a:defRPr sz="1600">
                <a:solidFill>
                  <a:schemeClr val="lt1"/>
                </a:solidFill>
              </a:defRPr>
            </a:lvl5pPr>
            <a:lvl6pPr marL="2743200" lvl="5" indent="-228600" algn="l">
              <a:lnSpc>
                <a:spcPct val="94000"/>
              </a:lnSpc>
              <a:spcBef>
                <a:spcPts val="500"/>
              </a:spcBef>
              <a:spcAft>
                <a:spcPts val="0"/>
              </a:spcAft>
              <a:buClr>
                <a:schemeClr val="lt1"/>
              </a:buClr>
              <a:buSzPts val="1600"/>
              <a:buNone/>
              <a:defRPr sz="1600">
                <a:solidFill>
                  <a:schemeClr val="lt1"/>
                </a:solidFill>
              </a:defRPr>
            </a:lvl6pPr>
            <a:lvl7pPr marL="3200400" lvl="6" indent="-228600" algn="l">
              <a:lnSpc>
                <a:spcPct val="94000"/>
              </a:lnSpc>
              <a:spcBef>
                <a:spcPts val="500"/>
              </a:spcBef>
              <a:spcAft>
                <a:spcPts val="0"/>
              </a:spcAft>
              <a:buClr>
                <a:schemeClr val="lt1"/>
              </a:buClr>
              <a:buSzPts val="1600"/>
              <a:buNone/>
              <a:defRPr sz="1600">
                <a:solidFill>
                  <a:schemeClr val="lt1"/>
                </a:solidFill>
              </a:defRPr>
            </a:lvl7pPr>
            <a:lvl8pPr marL="3657600" lvl="7" indent="-228600" algn="l">
              <a:lnSpc>
                <a:spcPct val="94000"/>
              </a:lnSpc>
              <a:spcBef>
                <a:spcPts val="500"/>
              </a:spcBef>
              <a:spcAft>
                <a:spcPts val="0"/>
              </a:spcAft>
              <a:buClr>
                <a:schemeClr val="lt1"/>
              </a:buClr>
              <a:buSzPts val="1600"/>
              <a:buNone/>
              <a:defRPr sz="1600">
                <a:solidFill>
                  <a:schemeClr val="lt1"/>
                </a:solidFill>
              </a:defRPr>
            </a:lvl8pPr>
            <a:lvl9pPr marL="4114800" lvl="8" indent="-228600" algn="l">
              <a:lnSpc>
                <a:spcPct val="94000"/>
              </a:lnSpc>
              <a:spcBef>
                <a:spcPts val="500"/>
              </a:spcBef>
              <a:spcAft>
                <a:spcPts val="200"/>
              </a:spcAft>
              <a:buClr>
                <a:schemeClr val="lt1"/>
              </a:buClr>
              <a:buSzPts val="1600"/>
              <a:buNone/>
              <a:defRPr sz="1600">
                <a:solidFill>
                  <a:schemeClr val="lt1"/>
                </a:solidFill>
              </a:defRPr>
            </a:lvl9pPr>
          </a:lstStyle>
          <a:p>
            <a:endParaRPr/>
          </a:p>
        </p:txBody>
      </p:sp>
      <p:sp>
        <p:nvSpPr>
          <p:cNvPr id="35" name="Google Shape;35;p5"/>
          <p:cNvSpPr txBox="1">
            <a:spLocks noGrp="1"/>
          </p:cNvSpPr>
          <p:nvPr>
            <p:ph type="dt" idx="10"/>
          </p:nvPr>
        </p:nvSpPr>
        <p:spPr>
          <a:xfrm>
            <a:off x="738908" y="6453386"/>
            <a:ext cx="1622409"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2584312" y="6453386"/>
            <a:ext cx="7023377" cy="4046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2"/>
                </a:solidFill>
                <a:latin typeface="Libre Franklin"/>
                <a:ea typeface="Libre Franklin"/>
                <a:cs typeface="Libre Franklin"/>
                <a:sym typeface="Libre Franklin"/>
              </a:defRPr>
            </a:lvl1pPr>
            <a:lvl2pPr marL="0" lvl="1" indent="0" algn="r">
              <a:spcBef>
                <a:spcPts val="0"/>
              </a:spcBef>
              <a:buNone/>
              <a:defRPr sz="1200">
                <a:solidFill>
                  <a:schemeClr val="lt2"/>
                </a:solidFill>
                <a:latin typeface="Libre Franklin"/>
                <a:ea typeface="Libre Franklin"/>
                <a:cs typeface="Libre Franklin"/>
                <a:sym typeface="Libre Franklin"/>
              </a:defRPr>
            </a:lvl2pPr>
            <a:lvl3pPr marL="0" lvl="2" indent="0" algn="r">
              <a:spcBef>
                <a:spcPts val="0"/>
              </a:spcBef>
              <a:buNone/>
              <a:defRPr sz="1200">
                <a:solidFill>
                  <a:schemeClr val="lt2"/>
                </a:solidFill>
                <a:latin typeface="Libre Franklin"/>
                <a:ea typeface="Libre Franklin"/>
                <a:cs typeface="Libre Franklin"/>
                <a:sym typeface="Libre Franklin"/>
              </a:defRPr>
            </a:lvl3pPr>
            <a:lvl4pPr marL="0" lvl="3" indent="0" algn="r">
              <a:spcBef>
                <a:spcPts val="0"/>
              </a:spcBef>
              <a:buNone/>
              <a:defRPr sz="1200">
                <a:solidFill>
                  <a:schemeClr val="lt2"/>
                </a:solidFill>
                <a:latin typeface="Libre Franklin"/>
                <a:ea typeface="Libre Franklin"/>
                <a:cs typeface="Libre Franklin"/>
                <a:sym typeface="Libre Franklin"/>
              </a:defRPr>
            </a:lvl4pPr>
            <a:lvl5pPr marL="0" lvl="4" indent="0" algn="r">
              <a:spcBef>
                <a:spcPts val="0"/>
              </a:spcBef>
              <a:buNone/>
              <a:defRPr sz="1200">
                <a:solidFill>
                  <a:schemeClr val="lt2"/>
                </a:solidFill>
                <a:latin typeface="Libre Franklin"/>
                <a:ea typeface="Libre Franklin"/>
                <a:cs typeface="Libre Franklin"/>
                <a:sym typeface="Libre Franklin"/>
              </a:defRPr>
            </a:lvl5pPr>
            <a:lvl6pPr marL="0" lvl="5" indent="0" algn="r">
              <a:spcBef>
                <a:spcPts val="0"/>
              </a:spcBef>
              <a:buNone/>
              <a:defRPr sz="1200">
                <a:solidFill>
                  <a:schemeClr val="lt2"/>
                </a:solidFill>
                <a:latin typeface="Libre Franklin"/>
                <a:ea typeface="Libre Franklin"/>
                <a:cs typeface="Libre Franklin"/>
                <a:sym typeface="Libre Franklin"/>
              </a:defRPr>
            </a:lvl6pPr>
            <a:lvl7pPr marL="0" lvl="6" indent="0" algn="r">
              <a:spcBef>
                <a:spcPts val="0"/>
              </a:spcBef>
              <a:buNone/>
              <a:defRPr sz="1200">
                <a:solidFill>
                  <a:schemeClr val="lt2"/>
                </a:solidFill>
                <a:latin typeface="Libre Franklin"/>
                <a:ea typeface="Libre Franklin"/>
                <a:cs typeface="Libre Franklin"/>
                <a:sym typeface="Libre Franklin"/>
              </a:defRPr>
            </a:lvl7pPr>
            <a:lvl8pPr marL="0" lvl="7" indent="0" algn="r">
              <a:spcBef>
                <a:spcPts val="0"/>
              </a:spcBef>
              <a:buNone/>
              <a:defRPr sz="1200">
                <a:solidFill>
                  <a:schemeClr val="lt2"/>
                </a:solidFill>
                <a:latin typeface="Libre Franklin"/>
                <a:ea typeface="Libre Franklin"/>
                <a:cs typeface="Libre Franklin"/>
                <a:sym typeface="Libre Franklin"/>
              </a:defRPr>
            </a:lvl8pPr>
            <a:lvl9pPr marL="0" lvl="8" indent="0" algn="r">
              <a:spcBef>
                <a:spcPts val="0"/>
              </a:spcBef>
              <a:buNone/>
              <a:defRPr sz="1200">
                <a:solidFill>
                  <a:schemeClr val="lt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p5" title="Crop Mark"/>
          <p:cNvSpPr/>
          <p:nvPr/>
        </p:nvSpPr>
        <p:spPr>
          <a:xfrm>
            <a:off x="8151962" y="1685652"/>
            <a:ext cx="3275013" cy="4408488"/>
          </a:xfrm>
          <a:custGeom>
            <a:avLst/>
            <a:gdLst/>
            <a:ahLst/>
            <a:cxnLst/>
            <a:rect l="l" t="t" r="r" b="b"/>
            <a:pathLst>
              <a:path w="4125" h="5554" extrusionOk="0">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1371600" y="2285999"/>
            <a:ext cx="4447786" cy="3581401"/>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42" name="Google Shape;42;p6"/>
          <p:cNvSpPr txBox="1">
            <a:spLocks noGrp="1"/>
          </p:cNvSpPr>
          <p:nvPr>
            <p:ph type="body" idx="2"/>
          </p:nvPr>
        </p:nvSpPr>
        <p:spPr>
          <a:xfrm>
            <a:off x="6525403" y="2285999"/>
            <a:ext cx="4447786" cy="3581401"/>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43" name="Google Shape;43;p6"/>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7"/>
          <p:cNvSpPr txBox="1">
            <a:spLocks noGrp="1"/>
          </p:cNvSpPr>
          <p:nvPr>
            <p:ph type="body" idx="1"/>
          </p:nvPr>
        </p:nvSpPr>
        <p:spPr>
          <a:xfrm>
            <a:off x="1371600" y="2340864"/>
            <a:ext cx="4443984" cy="823912"/>
          </a:xfrm>
          <a:prstGeom prst="rect">
            <a:avLst/>
          </a:prstGeom>
          <a:noFill/>
          <a:ln>
            <a:noFill/>
          </a:ln>
        </p:spPr>
        <p:txBody>
          <a:bodyPr spcFirstLastPara="1" wrap="square" lIns="91425" tIns="45700" rIns="91425" bIns="45700" anchor="b" anchorCtr="0">
            <a:noAutofit/>
          </a:bodyPr>
          <a:lstStyle>
            <a:lvl1pPr marL="457200" lvl="0" indent="-228600" algn="l">
              <a:lnSpc>
                <a:spcPct val="84000"/>
              </a:lnSpc>
              <a:spcBef>
                <a:spcPts val="0"/>
              </a:spcBef>
              <a:spcAft>
                <a:spcPts val="0"/>
              </a:spcAft>
              <a:buClr>
                <a:schemeClr val="dk2"/>
              </a:buClr>
              <a:buSzPts val="3000"/>
              <a:buNone/>
              <a:defRPr sz="3000" b="0">
                <a:solidFill>
                  <a:schemeClr val="dk2"/>
                </a:solidFill>
              </a:defRPr>
            </a:lvl1pPr>
            <a:lvl2pPr marL="914400" lvl="1" indent="-228600" algn="l">
              <a:lnSpc>
                <a:spcPct val="94000"/>
              </a:lnSpc>
              <a:spcBef>
                <a:spcPts val="500"/>
              </a:spcBef>
              <a:spcAft>
                <a:spcPts val="0"/>
              </a:spcAft>
              <a:buClr>
                <a:schemeClr val="dk2"/>
              </a:buClr>
              <a:buSzPts val="2000"/>
              <a:buNone/>
              <a:defRPr sz="2000" b="1"/>
            </a:lvl2pPr>
            <a:lvl3pPr marL="1371600" lvl="2" indent="-228600" algn="l">
              <a:lnSpc>
                <a:spcPct val="94000"/>
              </a:lnSpc>
              <a:spcBef>
                <a:spcPts val="500"/>
              </a:spcBef>
              <a:spcAft>
                <a:spcPts val="0"/>
              </a:spcAft>
              <a:buClr>
                <a:schemeClr val="dk2"/>
              </a:buClr>
              <a:buSzPts val="1800"/>
              <a:buNone/>
              <a:defRPr sz="1800" b="1"/>
            </a:lvl3pPr>
            <a:lvl4pPr marL="1828800" lvl="3" indent="-228600" algn="l">
              <a:lnSpc>
                <a:spcPct val="94000"/>
              </a:lnSpc>
              <a:spcBef>
                <a:spcPts val="500"/>
              </a:spcBef>
              <a:spcAft>
                <a:spcPts val="0"/>
              </a:spcAft>
              <a:buClr>
                <a:schemeClr val="dk2"/>
              </a:buClr>
              <a:buSzPts val="1600"/>
              <a:buNone/>
              <a:defRPr sz="1600" b="1"/>
            </a:lvl4pPr>
            <a:lvl5pPr marL="2286000" lvl="4" indent="-228600" algn="l">
              <a:lnSpc>
                <a:spcPct val="94000"/>
              </a:lnSpc>
              <a:spcBef>
                <a:spcPts val="500"/>
              </a:spcBef>
              <a:spcAft>
                <a:spcPts val="0"/>
              </a:spcAft>
              <a:buClr>
                <a:schemeClr val="dk2"/>
              </a:buClr>
              <a:buSzPts val="1600"/>
              <a:buNone/>
              <a:defRPr sz="1600" b="1"/>
            </a:lvl5pPr>
            <a:lvl6pPr marL="2743200" lvl="5" indent="-228600" algn="l">
              <a:lnSpc>
                <a:spcPct val="94000"/>
              </a:lnSpc>
              <a:spcBef>
                <a:spcPts val="500"/>
              </a:spcBef>
              <a:spcAft>
                <a:spcPts val="0"/>
              </a:spcAft>
              <a:buClr>
                <a:schemeClr val="dk2"/>
              </a:buClr>
              <a:buSzPts val="1600"/>
              <a:buNone/>
              <a:defRPr sz="1600" b="1"/>
            </a:lvl6pPr>
            <a:lvl7pPr marL="3200400" lvl="6" indent="-228600" algn="l">
              <a:lnSpc>
                <a:spcPct val="94000"/>
              </a:lnSpc>
              <a:spcBef>
                <a:spcPts val="500"/>
              </a:spcBef>
              <a:spcAft>
                <a:spcPts val="0"/>
              </a:spcAft>
              <a:buClr>
                <a:schemeClr val="dk2"/>
              </a:buClr>
              <a:buSzPts val="1600"/>
              <a:buNone/>
              <a:defRPr sz="1600" b="1"/>
            </a:lvl7pPr>
            <a:lvl8pPr marL="3657600" lvl="7" indent="-228600" algn="l">
              <a:lnSpc>
                <a:spcPct val="94000"/>
              </a:lnSpc>
              <a:spcBef>
                <a:spcPts val="500"/>
              </a:spcBef>
              <a:spcAft>
                <a:spcPts val="0"/>
              </a:spcAft>
              <a:buClr>
                <a:schemeClr val="dk2"/>
              </a:buClr>
              <a:buSzPts val="1600"/>
              <a:buNone/>
              <a:defRPr sz="1600" b="1"/>
            </a:lvl8pPr>
            <a:lvl9pPr marL="4114800" lvl="8" indent="-228600" algn="l">
              <a:lnSpc>
                <a:spcPct val="94000"/>
              </a:lnSpc>
              <a:spcBef>
                <a:spcPts val="500"/>
              </a:spcBef>
              <a:spcAft>
                <a:spcPts val="200"/>
              </a:spcAft>
              <a:buClr>
                <a:schemeClr val="dk2"/>
              </a:buClr>
              <a:buSzPts val="1600"/>
              <a:buNone/>
              <a:defRPr sz="1600" b="1"/>
            </a:lvl9pPr>
          </a:lstStyle>
          <a:p>
            <a:endParaRPr/>
          </a:p>
        </p:txBody>
      </p:sp>
      <p:sp>
        <p:nvSpPr>
          <p:cNvPr id="49" name="Google Shape;49;p7"/>
          <p:cNvSpPr txBox="1">
            <a:spLocks noGrp="1"/>
          </p:cNvSpPr>
          <p:nvPr>
            <p:ph type="body" idx="2"/>
          </p:nvPr>
        </p:nvSpPr>
        <p:spPr>
          <a:xfrm>
            <a:off x="1371600" y="3305207"/>
            <a:ext cx="4443984" cy="2562193"/>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50" name="Google Shape;50;p7"/>
          <p:cNvSpPr txBox="1">
            <a:spLocks noGrp="1"/>
          </p:cNvSpPr>
          <p:nvPr>
            <p:ph type="body" idx="3"/>
          </p:nvPr>
        </p:nvSpPr>
        <p:spPr>
          <a:xfrm>
            <a:off x="6525014" y="2340864"/>
            <a:ext cx="4443984" cy="823912"/>
          </a:xfrm>
          <a:prstGeom prst="rect">
            <a:avLst/>
          </a:prstGeom>
          <a:noFill/>
          <a:ln>
            <a:noFill/>
          </a:ln>
        </p:spPr>
        <p:txBody>
          <a:bodyPr spcFirstLastPara="1" wrap="square" lIns="91425" tIns="45700" rIns="91425" bIns="45700" anchor="b" anchorCtr="0">
            <a:noAutofit/>
          </a:bodyPr>
          <a:lstStyle>
            <a:lvl1pPr marL="457200" lvl="0" indent="-228600" algn="l">
              <a:lnSpc>
                <a:spcPct val="84000"/>
              </a:lnSpc>
              <a:spcBef>
                <a:spcPts val="0"/>
              </a:spcBef>
              <a:spcAft>
                <a:spcPts val="0"/>
              </a:spcAft>
              <a:buClr>
                <a:schemeClr val="dk2"/>
              </a:buClr>
              <a:buSzPts val="3000"/>
              <a:buNone/>
              <a:defRPr sz="3000" b="0">
                <a:solidFill>
                  <a:schemeClr val="dk2"/>
                </a:solidFill>
              </a:defRPr>
            </a:lvl1pPr>
            <a:lvl2pPr marL="914400" lvl="1" indent="-228600" algn="l">
              <a:lnSpc>
                <a:spcPct val="94000"/>
              </a:lnSpc>
              <a:spcBef>
                <a:spcPts val="500"/>
              </a:spcBef>
              <a:spcAft>
                <a:spcPts val="0"/>
              </a:spcAft>
              <a:buClr>
                <a:schemeClr val="dk2"/>
              </a:buClr>
              <a:buSzPts val="2000"/>
              <a:buNone/>
              <a:defRPr sz="2000" b="1"/>
            </a:lvl2pPr>
            <a:lvl3pPr marL="1371600" lvl="2" indent="-228600" algn="l">
              <a:lnSpc>
                <a:spcPct val="94000"/>
              </a:lnSpc>
              <a:spcBef>
                <a:spcPts val="500"/>
              </a:spcBef>
              <a:spcAft>
                <a:spcPts val="0"/>
              </a:spcAft>
              <a:buClr>
                <a:schemeClr val="dk2"/>
              </a:buClr>
              <a:buSzPts val="1800"/>
              <a:buNone/>
              <a:defRPr sz="1800" b="1"/>
            </a:lvl3pPr>
            <a:lvl4pPr marL="1828800" lvl="3" indent="-228600" algn="l">
              <a:lnSpc>
                <a:spcPct val="94000"/>
              </a:lnSpc>
              <a:spcBef>
                <a:spcPts val="500"/>
              </a:spcBef>
              <a:spcAft>
                <a:spcPts val="0"/>
              </a:spcAft>
              <a:buClr>
                <a:schemeClr val="dk2"/>
              </a:buClr>
              <a:buSzPts val="1600"/>
              <a:buNone/>
              <a:defRPr sz="1600" b="1"/>
            </a:lvl4pPr>
            <a:lvl5pPr marL="2286000" lvl="4" indent="-228600" algn="l">
              <a:lnSpc>
                <a:spcPct val="94000"/>
              </a:lnSpc>
              <a:spcBef>
                <a:spcPts val="500"/>
              </a:spcBef>
              <a:spcAft>
                <a:spcPts val="0"/>
              </a:spcAft>
              <a:buClr>
                <a:schemeClr val="dk2"/>
              </a:buClr>
              <a:buSzPts val="1600"/>
              <a:buNone/>
              <a:defRPr sz="1600" b="1"/>
            </a:lvl5pPr>
            <a:lvl6pPr marL="2743200" lvl="5" indent="-228600" algn="l">
              <a:lnSpc>
                <a:spcPct val="94000"/>
              </a:lnSpc>
              <a:spcBef>
                <a:spcPts val="500"/>
              </a:spcBef>
              <a:spcAft>
                <a:spcPts val="0"/>
              </a:spcAft>
              <a:buClr>
                <a:schemeClr val="dk2"/>
              </a:buClr>
              <a:buSzPts val="1600"/>
              <a:buNone/>
              <a:defRPr sz="1600" b="1"/>
            </a:lvl6pPr>
            <a:lvl7pPr marL="3200400" lvl="6" indent="-228600" algn="l">
              <a:lnSpc>
                <a:spcPct val="94000"/>
              </a:lnSpc>
              <a:spcBef>
                <a:spcPts val="500"/>
              </a:spcBef>
              <a:spcAft>
                <a:spcPts val="0"/>
              </a:spcAft>
              <a:buClr>
                <a:schemeClr val="dk2"/>
              </a:buClr>
              <a:buSzPts val="1600"/>
              <a:buNone/>
              <a:defRPr sz="1600" b="1"/>
            </a:lvl7pPr>
            <a:lvl8pPr marL="3657600" lvl="7" indent="-228600" algn="l">
              <a:lnSpc>
                <a:spcPct val="94000"/>
              </a:lnSpc>
              <a:spcBef>
                <a:spcPts val="500"/>
              </a:spcBef>
              <a:spcAft>
                <a:spcPts val="0"/>
              </a:spcAft>
              <a:buClr>
                <a:schemeClr val="dk2"/>
              </a:buClr>
              <a:buSzPts val="1600"/>
              <a:buNone/>
              <a:defRPr sz="1600" b="1"/>
            </a:lvl8pPr>
            <a:lvl9pPr marL="4114800" lvl="8" indent="-228600" algn="l">
              <a:lnSpc>
                <a:spcPct val="94000"/>
              </a:lnSpc>
              <a:spcBef>
                <a:spcPts val="500"/>
              </a:spcBef>
              <a:spcAft>
                <a:spcPts val="200"/>
              </a:spcAft>
              <a:buClr>
                <a:schemeClr val="dk2"/>
              </a:buClr>
              <a:buSzPts val="1600"/>
              <a:buNone/>
              <a:defRPr sz="1600" b="1"/>
            </a:lvl9pPr>
          </a:lstStyle>
          <a:p>
            <a:endParaRPr/>
          </a:p>
        </p:txBody>
      </p:sp>
      <p:sp>
        <p:nvSpPr>
          <p:cNvPr id="51" name="Google Shape;51;p7"/>
          <p:cNvSpPr txBox="1">
            <a:spLocks noGrp="1"/>
          </p:cNvSpPr>
          <p:nvPr>
            <p:ph type="body" idx="4"/>
          </p:nvPr>
        </p:nvSpPr>
        <p:spPr>
          <a:xfrm>
            <a:off x="6525014" y="3305207"/>
            <a:ext cx="4443984" cy="2562193"/>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52" name="Google Shape;52;p7"/>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8"/>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59"/>
        <p:cNvGrpSpPr/>
        <p:nvPr/>
      </p:nvGrpSpPr>
      <p:grpSpPr>
        <a:xfrm>
          <a:off x="0" y="0"/>
          <a:ext cx="0" cy="0"/>
          <a:chOff x="0" y="0"/>
          <a:chExt cx="0" cy="0"/>
        </a:xfrm>
      </p:grpSpPr>
      <p:sp>
        <p:nvSpPr>
          <p:cNvPr id="60" name="Google Shape;60;p9"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txBox="1">
            <a:spLocks noGrp="1"/>
          </p:cNvSpPr>
          <p:nvPr>
            <p:ph type="title"/>
          </p:nvPr>
        </p:nvSpPr>
        <p:spPr>
          <a:xfrm>
            <a:off x="723900" y="685800"/>
            <a:ext cx="3855720" cy="2157884"/>
          </a:xfrm>
          <a:prstGeom prst="rect">
            <a:avLst/>
          </a:prstGeom>
          <a:noFill/>
          <a:ln>
            <a:noFill/>
          </a:ln>
        </p:spPr>
        <p:txBody>
          <a:bodyPr spcFirstLastPara="1" wrap="square" lIns="91425" tIns="45700" rIns="91425" bIns="45700" anchor="t" anchorCtr="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6256020" y="685801"/>
            <a:ext cx="5212080" cy="5175250"/>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sz="2000"/>
            </a:lvl1pPr>
            <a:lvl2pPr marL="914400" lvl="1" indent="-355600" algn="l">
              <a:lnSpc>
                <a:spcPct val="94000"/>
              </a:lnSpc>
              <a:spcBef>
                <a:spcPts val="500"/>
              </a:spcBef>
              <a:spcAft>
                <a:spcPts val="0"/>
              </a:spcAft>
              <a:buClr>
                <a:schemeClr val="dk2"/>
              </a:buClr>
              <a:buSzPts val="2000"/>
              <a:buChar char="–"/>
              <a:defRPr sz="2000"/>
            </a:lvl2pPr>
            <a:lvl3pPr marL="1371600" lvl="2" indent="-342900" algn="l">
              <a:lnSpc>
                <a:spcPct val="94000"/>
              </a:lnSpc>
              <a:spcBef>
                <a:spcPts val="500"/>
              </a:spcBef>
              <a:spcAft>
                <a:spcPts val="0"/>
              </a:spcAft>
              <a:buClr>
                <a:schemeClr val="dk2"/>
              </a:buClr>
              <a:buSzPts val="1800"/>
              <a:buChar char="■"/>
              <a:defRPr sz="1800"/>
            </a:lvl3pPr>
            <a:lvl4pPr marL="1828800" lvl="3" indent="-342900" algn="l">
              <a:lnSpc>
                <a:spcPct val="94000"/>
              </a:lnSpc>
              <a:spcBef>
                <a:spcPts val="500"/>
              </a:spcBef>
              <a:spcAft>
                <a:spcPts val="0"/>
              </a:spcAft>
              <a:buClr>
                <a:schemeClr val="dk2"/>
              </a:buClr>
              <a:buSzPts val="1800"/>
              <a:buChar char="–"/>
              <a:defRPr sz="1800"/>
            </a:lvl4pPr>
            <a:lvl5pPr marL="2286000" lvl="4" indent="-330200" algn="l">
              <a:lnSpc>
                <a:spcPct val="94000"/>
              </a:lnSpc>
              <a:spcBef>
                <a:spcPts val="500"/>
              </a:spcBef>
              <a:spcAft>
                <a:spcPts val="0"/>
              </a:spcAft>
              <a:buClr>
                <a:schemeClr val="dk2"/>
              </a:buClr>
              <a:buSzPts val="1600"/>
              <a:buChar char="■"/>
              <a:defRPr sz="1600"/>
            </a:lvl5pPr>
            <a:lvl6pPr marL="2743200" lvl="5" indent="-330200" algn="l">
              <a:lnSpc>
                <a:spcPct val="94000"/>
              </a:lnSpc>
              <a:spcBef>
                <a:spcPts val="500"/>
              </a:spcBef>
              <a:spcAft>
                <a:spcPts val="0"/>
              </a:spcAft>
              <a:buClr>
                <a:schemeClr val="dk2"/>
              </a:buClr>
              <a:buSzPts val="1600"/>
              <a:buChar char="–"/>
              <a:defRPr sz="1600"/>
            </a:lvl6pPr>
            <a:lvl7pPr marL="3200400" lvl="6" indent="-330200" algn="l">
              <a:lnSpc>
                <a:spcPct val="94000"/>
              </a:lnSpc>
              <a:spcBef>
                <a:spcPts val="500"/>
              </a:spcBef>
              <a:spcAft>
                <a:spcPts val="0"/>
              </a:spcAft>
              <a:buClr>
                <a:schemeClr val="dk2"/>
              </a:buClr>
              <a:buSzPts val="1600"/>
              <a:buChar char="■"/>
              <a:defRPr sz="1600"/>
            </a:lvl7pPr>
            <a:lvl8pPr marL="3657600" lvl="7" indent="-330200" algn="l">
              <a:lnSpc>
                <a:spcPct val="94000"/>
              </a:lnSpc>
              <a:spcBef>
                <a:spcPts val="500"/>
              </a:spcBef>
              <a:spcAft>
                <a:spcPts val="0"/>
              </a:spcAft>
              <a:buClr>
                <a:schemeClr val="dk2"/>
              </a:buClr>
              <a:buSzPts val="1600"/>
              <a:buChar char="–"/>
              <a:defRPr sz="1600"/>
            </a:lvl8pPr>
            <a:lvl9pPr marL="4114800" lvl="8" indent="-330200" algn="l">
              <a:lnSpc>
                <a:spcPct val="94000"/>
              </a:lnSpc>
              <a:spcBef>
                <a:spcPts val="500"/>
              </a:spcBef>
              <a:spcAft>
                <a:spcPts val="200"/>
              </a:spcAft>
              <a:buClr>
                <a:schemeClr val="dk2"/>
              </a:buClr>
              <a:buSzPts val="1600"/>
              <a:buChar char="■"/>
              <a:defRPr sz="1600"/>
            </a:lvl9pPr>
          </a:lstStyle>
          <a:p>
            <a:endParaRPr/>
          </a:p>
        </p:txBody>
      </p:sp>
      <p:sp>
        <p:nvSpPr>
          <p:cNvPr id="63" name="Google Shape;63;p9"/>
          <p:cNvSpPr txBox="1">
            <a:spLocks noGrp="1"/>
          </p:cNvSpPr>
          <p:nvPr>
            <p:ph type="body" idx="2"/>
          </p:nvPr>
        </p:nvSpPr>
        <p:spPr>
          <a:xfrm>
            <a:off x="723900" y="2856344"/>
            <a:ext cx="3855720" cy="3011056"/>
          </a:xfrm>
          <a:prstGeom prst="rect">
            <a:avLst/>
          </a:prstGeom>
          <a:noFill/>
          <a:ln>
            <a:noFill/>
          </a:ln>
        </p:spPr>
        <p:txBody>
          <a:bodyPr spcFirstLastPara="1" wrap="square" lIns="91425" tIns="45700" rIns="91425" bIns="45700" anchor="t" anchorCtr="0">
            <a:normAutofit/>
          </a:bodyPr>
          <a:lstStyle>
            <a:lvl1pPr marL="457200" lvl="0" indent="-228600" algn="l">
              <a:lnSpc>
                <a:spcPct val="113000"/>
              </a:lnSpc>
              <a:spcBef>
                <a:spcPts val="0"/>
              </a:spcBef>
              <a:spcAft>
                <a:spcPts val="0"/>
              </a:spcAft>
              <a:buClr>
                <a:schemeClr val="dk2"/>
              </a:buClr>
              <a:buSzPts val="1600"/>
              <a:buNone/>
              <a:defRPr sz="1600"/>
            </a:lvl1pPr>
            <a:lvl2pPr marL="914400" lvl="1" indent="-228600" algn="l">
              <a:lnSpc>
                <a:spcPct val="94000"/>
              </a:lnSpc>
              <a:spcBef>
                <a:spcPts val="1500"/>
              </a:spcBef>
              <a:spcAft>
                <a:spcPts val="0"/>
              </a:spcAft>
              <a:buClr>
                <a:schemeClr val="dk2"/>
              </a:buClr>
              <a:buSzPts val="1400"/>
              <a:buNone/>
              <a:defRPr sz="1400"/>
            </a:lvl2pPr>
            <a:lvl3pPr marL="1371600" lvl="2" indent="-228600" algn="l">
              <a:lnSpc>
                <a:spcPct val="94000"/>
              </a:lnSpc>
              <a:spcBef>
                <a:spcPts val="500"/>
              </a:spcBef>
              <a:spcAft>
                <a:spcPts val="0"/>
              </a:spcAft>
              <a:buClr>
                <a:schemeClr val="dk2"/>
              </a:buClr>
              <a:buSzPts val="1200"/>
              <a:buNone/>
              <a:defRPr sz="1200"/>
            </a:lvl3pPr>
            <a:lvl4pPr marL="1828800" lvl="3" indent="-228600" algn="l">
              <a:lnSpc>
                <a:spcPct val="94000"/>
              </a:lnSpc>
              <a:spcBef>
                <a:spcPts val="500"/>
              </a:spcBef>
              <a:spcAft>
                <a:spcPts val="0"/>
              </a:spcAft>
              <a:buClr>
                <a:schemeClr val="dk2"/>
              </a:buClr>
              <a:buSzPts val="1000"/>
              <a:buNone/>
              <a:defRPr sz="1000"/>
            </a:lvl4pPr>
            <a:lvl5pPr marL="2286000" lvl="4" indent="-228600" algn="l">
              <a:lnSpc>
                <a:spcPct val="94000"/>
              </a:lnSpc>
              <a:spcBef>
                <a:spcPts val="500"/>
              </a:spcBef>
              <a:spcAft>
                <a:spcPts val="0"/>
              </a:spcAft>
              <a:buClr>
                <a:schemeClr val="dk2"/>
              </a:buClr>
              <a:buSzPts val="1000"/>
              <a:buNone/>
              <a:defRPr sz="1000"/>
            </a:lvl5pPr>
            <a:lvl6pPr marL="2743200" lvl="5" indent="-228600" algn="l">
              <a:lnSpc>
                <a:spcPct val="94000"/>
              </a:lnSpc>
              <a:spcBef>
                <a:spcPts val="500"/>
              </a:spcBef>
              <a:spcAft>
                <a:spcPts val="0"/>
              </a:spcAft>
              <a:buClr>
                <a:schemeClr val="dk2"/>
              </a:buClr>
              <a:buSzPts val="1000"/>
              <a:buNone/>
              <a:defRPr sz="1000"/>
            </a:lvl6pPr>
            <a:lvl7pPr marL="3200400" lvl="6" indent="-228600" algn="l">
              <a:lnSpc>
                <a:spcPct val="94000"/>
              </a:lnSpc>
              <a:spcBef>
                <a:spcPts val="500"/>
              </a:spcBef>
              <a:spcAft>
                <a:spcPts val="0"/>
              </a:spcAft>
              <a:buClr>
                <a:schemeClr val="dk2"/>
              </a:buClr>
              <a:buSzPts val="1000"/>
              <a:buNone/>
              <a:defRPr sz="1000"/>
            </a:lvl7pPr>
            <a:lvl8pPr marL="3657600" lvl="7" indent="-228600" algn="l">
              <a:lnSpc>
                <a:spcPct val="94000"/>
              </a:lnSpc>
              <a:spcBef>
                <a:spcPts val="500"/>
              </a:spcBef>
              <a:spcAft>
                <a:spcPts val="0"/>
              </a:spcAft>
              <a:buClr>
                <a:schemeClr val="dk2"/>
              </a:buClr>
              <a:buSzPts val="1000"/>
              <a:buNone/>
              <a:defRPr sz="1000"/>
            </a:lvl8pPr>
            <a:lvl9pPr marL="4114800" lvl="8" indent="-228600" algn="l">
              <a:lnSpc>
                <a:spcPct val="94000"/>
              </a:lnSpc>
              <a:spcBef>
                <a:spcPts val="500"/>
              </a:spcBef>
              <a:spcAft>
                <a:spcPts val="200"/>
              </a:spcAft>
              <a:buClr>
                <a:schemeClr val="dk2"/>
              </a:buClr>
              <a:buSzPts val="1000"/>
              <a:buNone/>
              <a:defRPr sz="1000"/>
            </a:lvl9pPr>
          </a:lstStyle>
          <a:p>
            <a:endParaRPr/>
          </a:p>
        </p:txBody>
      </p:sp>
      <p:sp>
        <p:nvSpPr>
          <p:cNvPr id="64" name="Google Shape;64;p9"/>
          <p:cNvSpPr txBox="1">
            <a:spLocks noGrp="1"/>
          </p:cNvSpPr>
          <p:nvPr>
            <p:ph type="dt" idx="10"/>
          </p:nvPr>
        </p:nvSpPr>
        <p:spPr>
          <a:xfrm>
            <a:off x="72390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2205945" y="6453386"/>
            <a:ext cx="2373675"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2"/>
                </a:solidFill>
                <a:latin typeface="Libre Franklin"/>
                <a:ea typeface="Libre Franklin"/>
                <a:cs typeface="Libre Franklin"/>
                <a:sym typeface="Libre Franklin"/>
              </a:defRPr>
            </a:lvl1pPr>
            <a:lvl2pPr marL="0" lvl="1" indent="0" algn="r">
              <a:spcBef>
                <a:spcPts val="0"/>
              </a:spcBef>
              <a:buNone/>
              <a:defRPr sz="1200">
                <a:solidFill>
                  <a:schemeClr val="dk2"/>
                </a:solidFill>
                <a:latin typeface="Libre Franklin"/>
                <a:ea typeface="Libre Franklin"/>
                <a:cs typeface="Libre Franklin"/>
                <a:sym typeface="Libre Franklin"/>
              </a:defRPr>
            </a:lvl2pPr>
            <a:lvl3pPr marL="0" lvl="2" indent="0" algn="r">
              <a:spcBef>
                <a:spcPts val="0"/>
              </a:spcBef>
              <a:buNone/>
              <a:defRPr sz="1200">
                <a:solidFill>
                  <a:schemeClr val="dk2"/>
                </a:solidFill>
                <a:latin typeface="Libre Franklin"/>
                <a:ea typeface="Libre Franklin"/>
                <a:cs typeface="Libre Franklin"/>
                <a:sym typeface="Libre Franklin"/>
              </a:defRPr>
            </a:lvl3pPr>
            <a:lvl4pPr marL="0" lvl="3" indent="0" algn="r">
              <a:spcBef>
                <a:spcPts val="0"/>
              </a:spcBef>
              <a:buNone/>
              <a:defRPr sz="1200">
                <a:solidFill>
                  <a:schemeClr val="dk2"/>
                </a:solidFill>
                <a:latin typeface="Libre Franklin"/>
                <a:ea typeface="Libre Franklin"/>
                <a:cs typeface="Libre Franklin"/>
                <a:sym typeface="Libre Franklin"/>
              </a:defRPr>
            </a:lvl4pPr>
            <a:lvl5pPr marL="0" lvl="4" indent="0" algn="r">
              <a:spcBef>
                <a:spcPts val="0"/>
              </a:spcBef>
              <a:buNone/>
              <a:defRPr sz="1200">
                <a:solidFill>
                  <a:schemeClr val="dk2"/>
                </a:solidFill>
                <a:latin typeface="Libre Franklin"/>
                <a:ea typeface="Libre Franklin"/>
                <a:cs typeface="Libre Franklin"/>
                <a:sym typeface="Libre Franklin"/>
              </a:defRPr>
            </a:lvl5pPr>
            <a:lvl6pPr marL="0" lvl="5" indent="0" algn="r">
              <a:spcBef>
                <a:spcPts val="0"/>
              </a:spcBef>
              <a:buNone/>
              <a:defRPr sz="1200">
                <a:solidFill>
                  <a:schemeClr val="dk2"/>
                </a:solidFill>
                <a:latin typeface="Libre Franklin"/>
                <a:ea typeface="Libre Franklin"/>
                <a:cs typeface="Libre Franklin"/>
                <a:sym typeface="Libre Franklin"/>
              </a:defRPr>
            </a:lvl6pPr>
            <a:lvl7pPr marL="0" lvl="6" indent="0" algn="r">
              <a:spcBef>
                <a:spcPts val="0"/>
              </a:spcBef>
              <a:buNone/>
              <a:defRPr sz="1200">
                <a:solidFill>
                  <a:schemeClr val="dk2"/>
                </a:solidFill>
                <a:latin typeface="Libre Franklin"/>
                <a:ea typeface="Libre Franklin"/>
                <a:cs typeface="Libre Franklin"/>
                <a:sym typeface="Libre Franklin"/>
              </a:defRPr>
            </a:lvl7pPr>
            <a:lvl8pPr marL="0" lvl="7" indent="0" algn="r">
              <a:spcBef>
                <a:spcPts val="0"/>
              </a:spcBef>
              <a:buNone/>
              <a:defRPr sz="1200">
                <a:solidFill>
                  <a:schemeClr val="dk2"/>
                </a:solidFill>
                <a:latin typeface="Libre Franklin"/>
                <a:ea typeface="Libre Franklin"/>
                <a:cs typeface="Libre Franklin"/>
                <a:sym typeface="Libre Franklin"/>
              </a:defRPr>
            </a:lvl8pPr>
            <a:lvl9pPr marL="0" lvl="8" indent="0" algn="r">
              <a:spcBef>
                <a:spcPts val="0"/>
              </a:spcBef>
              <a:buNone/>
              <a:defRPr sz="1200">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67" name="Google Shape;67;p9"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title"/>
          </p:nvPr>
        </p:nvSpPr>
        <p:spPr>
          <a:xfrm>
            <a:off x="723900" y="685800"/>
            <a:ext cx="3855720" cy="2157884"/>
          </a:xfrm>
          <a:prstGeom prst="rect">
            <a:avLst/>
          </a:prstGeom>
          <a:noFill/>
          <a:ln>
            <a:noFill/>
          </a:ln>
        </p:spPr>
        <p:txBody>
          <a:bodyPr spcFirstLastPara="1" wrap="square" lIns="91425" tIns="45700" rIns="91425" bIns="45700" anchor="t" anchorCtr="0">
            <a:norm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0"/>
          <p:cNvSpPr>
            <a:spLocks noGrp="1"/>
          </p:cNvSpPr>
          <p:nvPr>
            <p:ph type="pic" idx="2"/>
          </p:nvPr>
        </p:nvSpPr>
        <p:spPr>
          <a:xfrm>
            <a:off x="5532120" y="0"/>
            <a:ext cx="6659880" cy="6857999"/>
          </a:xfrm>
          <a:prstGeom prst="rect">
            <a:avLst/>
          </a:prstGeom>
          <a:noFill/>
          <a:ln>
            <a:noFill/>
          </a:ln>
        </p:spPr>
      </p:sp>
      <p:sp>
        <p:nvSpPr>
          <p:cNvPr id="72" name="Google Shape;72;p10"/>
          <p:cNvSpPr txBox="1">
            <a:spLocks noGrp="1"/>
          </p:cNvSpPr>
          <p:nvPr>
            <p:ph type="body" idx="1"/>
          </p:nvPr>
        </p:nvSpPr>
        <p:spPr>
          <a:xfrm>
            <a:off x="723900" y="2855968"/>
            <a:ext cx="3855720" cy="3011432"/>
          </a:xfrm>
          <a:prstGeom prst="rect">
            <a:avLst/>
          </a:prstGeom>
          <a:noFill/>
          <a:ln>
            <a:noFill/>
          </a:ln>
        </p:spPr>
        <p:txBody>
          <a:bodyPr spcFirstLastPara="1" wrap="square" lIns="91425" tIns="45700" rIns="91425" bIns="45700" anchor="t" anchorCtr="0">
            <a:normAutofit/>
          </a:bodyPr>
          <a:lstStyle>
            <a:lvl1pPr marL="457200" lvl="0" indent="-228600" algn="l">
              <a:lnSpc>
                <a:spcPct val="113000"/>
              </a:lnSpc>
              <a:spcBef>
                <a:spcPts val="0"/>
              </a:spcBef>
              <a:spcAft>
                <a:spcPts val="0"/>
              </a:spcAft>
              <a:buClr>
                <a:schemeClr val="dk2"/>
              </a:buClr>
              <a:buSzPts val="1600"/>
              <a:buNone/>
              <a:defRPr sz="1600"/>
            </a:lvl1pPr>
            <a:lvl2pPr marL="914400" lvl="1" indent="-228600" algn="l">
              <a:lnSpc>
                <a:spcPct val="94000"/>
              </a:lnSpc>
              <a:spcBef>
                <a:spcPts val="1500"/>
              </a:spcBef>
              <a:spcAft>
                <a:spcPts val="0"/>
              </a:spcAft>
              <a:buClr>
                <a:schemeClr val="dk2"/>
              </a:buClr>
              <a:buSzPts val="1400"/>
              <a:buNone/>
              <a:defRPr sz="1400"/>
            </a:lvl2pPr>
            <a:lvl3pPr marL="1371600" lvl="2" indent="-228600" algn="l">
              <a:lnSpc>
                <a:spcPct val="94000"/>
              </a:lnSpc>
              <a:spcBef>
                <a:spcPts val="500"/>
              </a:spcBef>
              <a:spcAft>
                <a:spcPts val="0"/>
              </a:spcAft>
              <a:buClr>
                <a:schemeClr val="dk2"/>
              </a:buClr>
              <a:buSzPts val="1200"/>
              <a:buNone/>
              <a:defRPr sz="1200"/>
            </a:lvl3pPr>
            <a:lvl4pPr marL="1828800" lvl="3" indent="-228600" algn="l">
              <a:lnSpc>
                <a:spcPct val="94000"/>
              </a:lnSpc>
              <a:spcBef>
                <a:spcPts val="500"/>
              </a:spcBef>
              <a:spcAft>
                <a:spcPts val="0"/>
              </a:spcAft>
              <a:buClr>
                <a:schemeClr val="dk2"/>
              </a:buClr>
              <a:buSzPts val="1000"/>
              <a:buNone/>
              <a:defRPr sz="1000"/>
            </a:lvl4pPr>
            <a:lvl5pPr marL="2286000" lvl="4" indent="-228600" algn="l">
              <a:lnSpc>
                <a:spcPct val="94000"/>
              </a:lnSpc>
              <a:spcBef>
                <a:spcPts val="500"/>
              </a:spcBef>
              <a:spcAft>
                <a:spcPts val="0"/>
              </a:spcAft>
              <a:buClr>
                <a:schemeClr val="dk2"/>
              </a:buClr>
              <a:buSzPts val="1000"/>
              <a:buNone/>
              <a:defRPr sz="1000"/>
            </a:lvl5pPr>
            <a:lvl6pPr marL="2743200" lvl="5" indent="-228600" algn="l">
              <a:lnSpc>
                <a:spcPct val="94000"/>
              </a:lnSpc>
              <a:spcBef>
                <a:spcPts val="500"/>
              </a:spcBef>
              <a:spcAft>
                <a:spcPts val="0"/>
              </a:spcAft>
              <a:buClr>
                <a:schemeClr val="dk2"/>
              </a:buClr>
              <a:buSzPts val="1000"/>
              <a:buNone/>
              <a:defRPr sz="1000"/>
            </a:lvl6pPr>
            <a:lvl7pPr marL="3200400" lvl="6" indent="-228600" algn="l">
              <a:lnSpc>
                <a:spcPct val="94000"/>
              </a:lnSpc>
              <a:spcBef>
                <a:spcPts val="500"/>
              </a:spcBef>
              <a:spcAft>
                <a:spcPts val="0"/>
              </a:spcAft>
              <a:buClr>
                <a:schemeClr val="dk2"/>
              </a:buClr>
              <a:buSzPts val="1000"/>
              <a:buNone/>
              <a:defRPr sz="1000"/>
            </a:lvl7pPr>
            <a:lvl8pPr marL="3657600" lvl="7" indent="-228600" algn="l">
              <a:lnSpc>
                <a:spcPct val="94000"/>
              </a:lnSpc>
              <a:spcBef>
                <a:spcPts val="500"/>
              </a:spcBef>
              <a:spcAft>
                <a:spcPts val="0"/>
              </a:spcAft>
              <a:buClr>
                <a:schemeClr val="dk2"/>
              </a:buClr>
              <a:buSzPts val="1000"/>
              <a:buNone/>
              <a:defRPr sz="1000"/>
            </a:lvl8pPr>
            <a:lvl9pPr marL="4114800" lvl="8" indent="-228600" algn="l">
              <a:lnSpc>
                <a:spcPct val="94000"/>
              </a:lnSpc>
              <a:spcBef>
                <a:spcPts val="500"/>
              </a:spcBef>
              <a:spcAft>
                <a:spcPts val="200"/>
              </a:spcAft>
              <a:buClr>
                <a:schemeClr val="dk2"/>
              </a:buClr>
              <a:buSzPts val="1000"/>
              <a:buNone/>
              <a:defRPr sz="1000"/>
            </a:lvl9pPr>
          </a:lstStyle>
          <a:p>
            <a:endParaRPr/>
          </a:p>
        </p:txBody>
      </p:sp>
      <p:sp>
        <p:nvSpPr>
          <p:cNvPr id="73" name="Google Shape;73;p10"/>
          <p:cNvSpPr txBox="1">
            <a:spLocks noGrp="1"/>
          </p:cNvSpPr>
          <p:nvPr>
            <p:ph type="dt" idx="10"/>
          </p:nvPr>
        </p:nvSpPr>
        <p:spPr>
          <a:xfrm>
            <a:off x="72390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2205945" y="6453386"/>
            <a:ext cx="2373675"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2"/>
                </a:solidFill>
                <a:latin typeface="Libre Franklin"/>
                <a:ea typeface="Libre Franklin"/>
                <a:cs typeface="Libre Franklin"/>
                <a:sym typeface="Libre Franklin"/>
              </a:defRPr>
            </a:lvl1pPr>
            <a:lvl2pPr marL="0" lvl="1" indent="0" algn="r">
              <a:spcBef>
                <a:spcPts val="0"/>
              </a:spcBef>
              <a:buNone/>
              <a:defRPr sz="1200">
                <a:solidFill>
                  <a:schemeClr val="dk2"/>
                </a:solidFill>
                <a:latin typeface="Libre Franklin"/>
                <a:ea typeface="Libre Franklin"/>
                <a:cs typeface="Libre Franklin"/>
                <a:sym typeface="Libre Franklin"/>
              </a:defRPr>
            </a:lvl2pPr>
            <a:lvl3pPr marL="0" lvl="2" indent="0" algn="r">
              <a:spcBef>
                <a:spcPts val="0"/>
              </a:spcBef>
              <a:buNone/>
              <a:defRPr sz="1200">
                <a:solidFill>
                  <a:schemeClr val="dk2"/>
                </a:solidFill>
                <a:latin typeface="Libre Franklin"/>
                <a:ea typeface="Libre Franklin"/>
                <a:cs typeface="Libre Franklin"/>
                <a:sym typeface="Libre Franklin"/>
              </a:defRPr>
            </a:lvl3pPr>
            <a:lvl4pPr marL="0" lvl="3" indent="0" algn="r">
              <a:spcBef>
                <a:spcPts val="0"/>
              </a:spcBef>
              <a:buNone/>
              <a:defRPr sz="1200">
                <a:solidFill>
                  <a:schemeClr val="dk2"/>
                </a:solidFill>
                <a:latin typeface="Libre Franklin"/>
                <a:ea typeface="Libre Franklin"/>
                <a:cs typeface="Libre Franklin"/>
                <a:sym typeface="Libre Franklin"/>
              </a:defRPr>
            </a:lvl4pPr>
            <a:lvl5pPr marL="0" lvl="4" indent="0" algn="r">
              <a:spcBef>
                <a:spcPts val="0"/>
              </a:spcBef>
              <a:buNone/>
              <a:defRPr sz="1200">
                <a:solidFill>
                  <a:schemeClr val="dk2"/>
                </a:solidFill>
                <a:latin typeface="Libre Franklin"/>
                <a:ea typeface="Libre Franklin"/>
                <a:cs typeface="Libre Franklin"/>
                <a:sym typeface="Libre Franklin"/>
              </a:defRPr>
            </a:lvl5pPr>
            <a:lvl6pPr marL="0" lvl="5" indent="0" algn="r">
              <a:spcBef>
                <a:spcPts val="0"/>
              </a:spcBef>
              <a:buNone/>
              <a:defRPr sz="1200">
                <a:solidFill>
                  <a:schemeClr val="dk2"/>
                </a:solidFill>
                <a:latin typeface="Libre Franklin"/>
                <a:ea typeface="Libre Franklin"/>
                <a:cs typeface="Libre Franklin"/>
                <a:sym typeface="Libre Franklin"/>
              </a:defRPr>
            </a:lvl6pPr>
            <a:lvl7pPr marL="0" lvl="6" indent="0" algn="r">
              <a:spcBef>
                <a:spcPts val="0"/>
              </a:spcBef>
              <a:buNone/>
              <a:defRPr sz="1200">
                <a:solidFill>
                  <a:schemeClr val="dk2"/>
                </a:solidFill>
                <a:latin typeface="Libre Franklin"/>
                <a:ea typeface="Libre Franklin"/>
                <a:cs typeface="Libre Franklin"/>
                <a:sym typeface="Libre Franklin"/>
              </a:defRPr>
            </a:lvl7pPr>
            <a:lvl8pPr marL="0" lvl="7" indent="0" algn="r">
              <a:spcBef>
                <a:spcPts val="0"/>
              </a:spcBef>
              <a:buNone/>
              <a:defRPr sz="1200">
                <a:solidFill>
                  <a:schemeClr val="dk2"/>
                </a:solidFill>
                <a:latin typeface="Libre Franklin"/>
                <a:ea typeface="Libre Franklin"/>
                <a:cs typeface="Libre Franklin"/>
                <a:sym typeface="Libre Franklin"/>
              </a:defRPr>
            </a:lvl8pPr>
            <a:lvl9pPr marL="0" lvl="8" indent="0" algn="r">
              <a:spcBef>
                <a:spcPts val="0"/>
              </a:spcBef>
              <a:buNone/>
              <a:defRPr sz="1200">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76" name="Google Shape;76;p10"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marR="0" lvl="0" algn="l" rtl="0">
              <a:lnSpc>
                <a:spcPct val="89000"/>
              </a:lnSpc>
              <a:spcBef>
                <a:spcPts val="0"/>
              </a:spcBef>
              <a:spcAft>
                <a:spcPts val="0"/>
              </a:spcAft>
              <a:buClr>
                <a:schemeClr val="dk2"/>
              </a:buClr>
              <a:buSzPts val="4400"/>
              <a:buFont typeface="Libre Franklin"/>
              <a:buNone/>
              <a:defRPr sz="44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4000"/>
              </a:lnSpc>
              <a:spcBef>
                <a:spcPts val="1000"/>
              </a:spcBef>
              <a:spcAft>
                <a:spcPts val="0"/>
              </a:spcAft>
              <a:buClr>
                <a:schemeClr val="dk2"/>
              </a:buClr>
              <a:buSzPts val="2000"/>
              <a:buFont typeface="Libre Franklin"/>
              <a:buChar char="■"/>
              <a:defRPr sz="2000" b="0" i="0" u="none" strike="noStrike" cap="none">
                <a:solidFill>
                  <a:schemeClr val="dk2"/>
                </a:solidFill>
                <a:latin typeface="Libre Franklin"/>
                <a:ea typeface="Libre Franklin"/>
                <a:cs typeface="Libre Franklin"/>
                <a:sym typeface="Libre Franklin"/>
              </a:defRPr>
            </a:lvl1pPr>
            <a:lvl2pPr marL="914400" marR="0" lvl="1" indent="-355600" algn="l" rtl="0">
              <a:lnSpc>
                <a:spcPct val="94000"/>
              </a:lnSpc>
              <a:spcBef>
                <a:spcPts val="500"/>
              </a:spcBef>
              <a:spcAft>
                <a:spcPts val="0"/>
              </a:spcAft>
              <a:buClr>
                <a:schemeClr val="dk2"/>
              </a:buClr>
              <a:buSzPts val="2000"/>
              <a:buFont typeface="Libre Franklin"/>
              <a:buChar char="–"/>
              <a:defRPr sz="2000" b="0" i="1" u="none" strike="noStrike" cap="none">
                <a:solidFill>
                  <a:schemeClr val="dk2"/>
                </a:solidFill>
                <a:latin typeface="Libre Franklin"/>
                <a:ea typeface="Libre Franklin"/>
                <a:cs typeface="Libre Franklin"/>
                <a:sym typeface="Libre Franklin"/>
              </a:defRPr>
            </a:lvl2pPr>
            <a:lvl3pPr marL="1371600" marR="0" lvl="2" indent="-342900" algn="l" rtl="0">
              <a:lnSpc>
                <a:spcPct val="94000"/>
              </a:lnSpc>
              <a:spcBef>
                <a:spcPts val="500"/>
              </a:spcBef>
              <a:spcAft>
                <a:spcPts val="0"/>
              </a:spcAft>
              <a:buClr>
                <a:schemeClr val="dk2"/>
              </a:buClr>
              <a:buSzPts val="1800"/>
              <a:buFont typeface="Libre Franklin"/>
              <a:buChar char="■"/>
              <a:defRPr sz="1800" b="0" i="0" u="none" strike="noStrike" cap="none">
                <a:solidFill>
                  <a:schemeClr val="dk2"/>
                </a:solidFill>
                <a:latin typeface="Libre Franklin"/>
                <a:ea typeface="Libre Franklin"/>
                <a:cs typeface="Libre Franklin"/>
                <a:sym typeface="Libre Franklin"/>
              </a:defRPr>
            </a:lvl3pPr>
            <a:lvl4pPr marL="1828800" marR="0" lvl="3" indent="-342900" algn="l" rtl="0">
              <a:lnSpc>
                <a:spcPct val="94000"/>
              </a:lnSpc>
              <a:spcBef>
                <a:spcPts val="500"/>
              </a:spcBef>
              <a:spcAft>
                <a:spcPts val="0"/>
              </a:spcAft>
              <a:buClr>
                <a:schemeClr val="dk2"/>
              </a:buClr>
              <a:buSzPts val="1800"/>
              <a:buFont typeface="Libre Franklin"/>
              <a:buChar char="–"/>
              <a:defRPr sz="1800" b="0" i="1" u="none" strike="noStrike" cap="none">
                <a:solidFill>
                  <a:schemeClr val="dk2"/>
                </a:solidFill>
                <a:latin typeface="Libre Franklin"/>
                <a:ea typeface="Libre Franklin"/>
                <a:cs typeface="Libre Franklin"/>
                <a:sym typeface="Libre Franklin"/>
              </a:defRPr>
            </a:lvl4pPr>
            <a:lvl5pPr marL="2286000" marR="0" lvl="4" indent="-330200" algn="l" rtl="0">
              <a:lnSpc>
                <a:spcPct val="94000"/>
              </a:lnSpc>
              <a:spcBef>
                <a:spcPts val="500"/>
              </a:spcBef>
              <a:spcAft>
                <a:spcPts val="0"/>
              </a:spcAft>
              <a:buClr>
                <a:schemeClr val="dk2"/>
              </a:buClr>
              <a:buSzPts val="1600"/>
              <a:buFont typeface="Libre Franklin"/>
              <a:buChar char="■"/>
              <a:defRPr sz="1600" b="0" i="0" u="none" strike="noStrike" cap="none">
                <a:solidFill>
                  <a:schemeClr val="dk2"/>
                </a:solidFill>
                <a:latin typeface="Libre Franklin"/>
                <a:ea typeface="Libre Franklin"/>
                <a:cs typeface="Libre Franklin"/>
                <a:sym typeface="Libre Franklin"/>
              </a:defRPr>
            </a:lvl5pPr>
            <a:lvl6pPr marL="2743200" marR="0" lvl="5" indent="-330200" algn="l" rtl="0">
              <a:lnSpc>
                <a:spcPct val="94000"/>
              </a:lnSpc>
              <a:spcBef>
                <a:spcPts val="500"/>
              </a:spcBef>
              <a:spcAft>
                <a:spcPts val="0"/>
              </a:spcAft>
              <a:buClr>
                <a:schemeClr val="dk2"/>
              </a:buClr>
              <a:buSzPts val="1600"/>
              <a:buFont typeface="Libre Franklin"/>
              <a:buChar char="–"/>
              <a:defRPr sz="1600" b="0" i="1" u="none" strike="noStrike" cap="none">
                <a:solidFill>
                  <a:schemeClr val="dk2"/>
                </a:solidFill>
                <a:latin typeface="Libre Franklin"/>
                <a:ea typeface="Libre Franklin"/>
                <a:cs typeface="Libre Franklin"/>
                <a:sym typeface="Libre Franklin"/>
              </a:defRPr>
            </a:lvl6pPr>
            <a:lvl7pPr marL="3200400" marR="0" lvl="6" indent="-317500" algn="l" rtl="0">
              <a:lnSpc>
                <a:spcPct val="94000"/>
              </a:lnSpc>
              <a:spcBef>
                <a:spcPts val="500"/>
              </a:spcBef>
              <a:spcAft>
                <a:spcPts val="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7pPr>
            <a:lvl8pPr marL="3657600" marR="0" lvl="7" indent="-317500" algn="l" rtl="0">
              <a:lnSpc>
                <a:spcPct val="94000"/>
              </a:lnSpc>
              <a:spcBef>
                <a:spcPts val="500"/>
              </a:spcBef>
              <a:spcAft>
                <a:spcPts val="0"/>
              </a:spcAft>
              <a:buClr>
                <a:schemeClr val="dk2"/>
              </a:buClr>
              <a:buSzPts val="1400"/>
              <a:buFont typeface="Libre Franklin"/>
              <a:buChar char="–"/>
              <a:defRPr sz="1400" b="0" i="1" u="none" strike="noStrike" cap="none">
                <a:solidFill>
                  <a:schemeClr val="dk2"/>
                </a:solidFill>
                <a:latin typeface="Libre Franklin"/>
                <a:ea typeface="Libre Franklin"/>
                <a:cs typeface="Libre Franklin"/>
                <a:sym typeface="Libre Franklin"/>
              </a:defRPr>
            </a:lvl8pPr>
            <a:lvl9pPr marL="4114800" marR="0" lvl="8" indent="-317500" algn="l" rtl="0">
              <a:lnSpc>
                <a:spcPct val="94000"/>
              </a:lnSpc>
              <a:spcBef>
                <a:spcPts val="500"/>
              </a:spcBef>
              <a:spcAft>
                <a:spcPts val="20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9pPr>
          </a:lstStyle>
          <a:p>
            <a:endParaRPr/>
          </a:p>
        </p:txBody>
      </p:sp>
      <p:sp>
        <p:nvSpPr>
          <p:cNvPr id="8" name="Google Shape;8;p1"/>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 name="Google Shape;9;p1"/>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 name="Google Shape;10;p1"/>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Libre Franklin"/>
                <a:ea typeface="Libre Franklin"/>
                <a:cs typeface="Libre Franklin"/>
                <a:sym typeface="Libre Franklin"/>
              </a:defRPr>
            </a:lvl1pPr>
            <a:lvl2pPr marL="0" marR="0" lvl="1" indent="0" algn="r" rtl="0">
              <a:spcBef>
                <a:spcPts val="0"/>
              </a:spcBef>
              <a:buNone/>
              <a:defRPr sz="1200" b="0" i="0" u="none" strike="noStrike" cap="none">
                <a:solidFill>
                  <a:schemeClr val="dk2"/>
                </a:solidFill>
                <a:latin typeface="Libre Franklin"/>
                <a:ea typeface="Libre Franklin"/>
                <a:cs typeface="Libre Franklin"/>
                <a:sym typeface="Libre Franklin"/>
              </a:defRPr>
            </a:lvl2pPr>
            <a:lvl3pPr marL="0" marR="0" lvl="2" indent="0" algn="r" rtl="0">
              <a:spcBef>
                <a:spcPts val="0"/>
              </a:spcBef>
              <a:buNone/>
              <a:defRPr sz="1200" b="0" i="0" u="none" strike="noStrike" cap="none">
                <a:solidFill>
                  <a:schemeClr val="dk2"/>
                </a:solidFill>
                <a:latin typeface="Libre Franklin"/>
                <a:ea typeface="Libre Franklin"/>
                <a:cs typeface="Libre Franklin"/>
                <a:sym typeface="Libre Franklin"/>
              </a:defRPr>
            </a:lvl3pPr>
            <a:lvl4pPr marL="0" marR="0" lvl="3" indent="0" algn="r" rtl="0">
              <a:spcBef>
                <a:spcPts val="0"/>
              </a:spcBef>
              <a:buNone/>
              <a:defRPr sz="1200" b="0" i="0" u="none" strike="noStrike" cap="none">
                <a:solidFill>
                  <a:schemeClr val="dk2"/>
                </a:solidFill>
                <a:latin typeface="Libre Franklin"/>
                <a:ea typeface="Libre Franklin"/>
                <a:cs typeface="Libre Franklin"/>
                <a:sym typeface="Libre Franklin"/>
              </a:defRPr>
            </a:lvl4pPr>
            <a:lvl5pPr marL="0" marR="0" lvl="4" indent="0" algn="r" rtl="0">
              <a:spcBef>
                <a:spcPts val="0"/>
              </a:spcBef>
              <a:buNone/>
              <a:defRPr sz="1200" b="0" i="0" u="none" strike="noStrike" cap="none">
                <a:solidFill>
                  <a:schemeClr val="dk2"/>
                </a:solidFill>
                <a:latin typeface="Libre Franklin"/>
                <a:ea typeface="Libre Franklin"/>
                <a:cs typeface="Libre Franklin"/>
                <a:sym typeface="Libre Franklin"/>
              </a:defRPr>
            </a:lvl5pPr>
            <a:lvl6pPr marL="0" marR="0" lvl="5" indent="0" algn="r" rtl="0">
              <a:spcBef>
                <a:spcPts val="0"/>
              </a:spcBef>
              <a:buNone/>
              <a:defRPr sz="1200" b="0" i="0" u="none" strike="noStrike" cap="none">
                <a:solidFill>
                  <a:schemeClr val="dk2"/>
                </a:solidFill>
                <a:latin typeface="Libre Franklin"/>
                <a:ea typeface="Libre Franklin"/>
                <a:cs typeface="Libre Franklin"/>
                <a:sym typeface="Libre Franklin"/>
              </a:defRPr>
            </a:lvl6pPr>
            <a:lvl7pPr marL="0" marR="0" lvl="6" indent="0" algn="r" rtl="0">
              <a:spcBef>
                <a:spcPts val="0"/>
              </a:spcBef>
              <a:buNone/>
              <a:defRPr sz="1200" b="0" i="0" u="none" strike="noStrike" cap="none">
                <a:solidFill>
                  <a:schemeClr val="dk2"/>
                </a:solidFill>
                <a:latin typeface="Libre Franklin"/>
                <a:ea typeface="Libre Franklin"/>
                <a:cs typeface="Libre Franklin"/>
                <a:sym typeface="Libre Franklin"/>
              </a:defRPr>
            </a:lvl7pPr>
            <a:lvl8pPr marL="0" marR="0" lvl="7" indent="0" algn="r" rtl="0">
              <a:spcBef>
                <a:spcPts val="0"/>
              </a:spcBef>
              <a:buNone/>
              <a:defRPr sz="1200" b="0" i="0" u="none" strike="noStrike" cap="none">
                <a:solidFill>
                  <a:schemeClr val="dk2"/>
                </a:solidFill>
                <a:latin typeface="Libre Franklin"/>
                <a:ea typeface="Libre Franklin"/>
                <a:cs typeface="Libre Franklin"/>
                <a:sym typeface="Libre Franklin"/>
              </a:defRPr>
            </a:lvl8pPr>
            <a:lvl9pPr marL="0" marR="0" lvl="8" indent="0" algn="r" rtl="0">
              <a:spcBef>
                <a:spcPts val="0"/>
              </a:spcBef>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 title="Side bar"/>
          <p:cNvSpPr/>
          <p:nvPr/>
        </p:nvSpPr>
        <p:spPr>
          <a:xfrm>
            <a:off x="478095"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ctrTitle"/>
          </p:nvPr>
        </p:nvSpPr>
        <p:spPr>
          <a:xfrm>
            <a:off x="1915128" y="1788454"/>
            <a:ext cx="8361229" cy="2098226"/>
          </a:xfrm>
          <a:prstGeom prst="rect">
            <a:avLst/>
          </a:prstGeom>
          <a:noFill/>
          <a:ln>
            <a:noFill/>
          </a:ln>
        </p:spPr>
        <p:txBody>
          <a:bodyPr spcFirstLastPara="1" wrap="square" lIns="91425" tIns="45700" rIns="91425" bIns="45700" anchor="b" anchorCtr="0">
            <a:noAutofit/>
          </a:bodyPr>
          <a:lstStyle/>
          <a:p>
            <a:pPr marL="0" lvl="0" indent="0" algn="ctr" rtl="0">
              <a:lnSpc>
                <a:spcPct val="89000"/>
              </a:lnSpc>
              <a:spcBef>
                <a:spcPts val="0"/>
              </a:spcBef>
              <a:spcAft>
                <a:spcPts val="0"/>
              </a:spcAft>
              <a:buClr>
                <a:schemeClr val="dk2"/>
              </a:buClr>
              <a:buSzPts val="3600"/>
              <a:buFont typeface="Libre Franklin"/>
              <a:buNone/>
            </a:pPr>
            <a:r>
              <a:rPr lang="en-US" sz="3600" i="1" dirty="0"/>
              <a:t>PRESENTATION ON BUILDING WEATHER APP</a:t>
            </a:r>
            <a:endParaRPr sz="3600" i="1" dirty="0"/>
          </a:p>
        </p:txBody>
      </p:sp>
      <p:sp>
        <p:nvSpPr>
          <p:cNvPr id="94" name="Google Shape;94;p13"/>
          <p:cNvSpPr txBox="1">
            <a:spLocks noGrp="1"/>
          </p:cNvSpPr>
          <p:nvPr>
            <p:ph type="subTitle" idx="1"/>
          </p:nvPr>
        </p:nvSpPr>
        <p:spPr>
          <a:xfrm>
            <a:off x="2679906" y="3956279"/>
            <a:ext cx="6831673" cy="1086237"/>
          </a:xfrm>
          <a:prstGeom prst="rect">
            <a:avLst/>
          </a:prstGeom>
          <a:noFill/>
          <a:ln>
            <a:noFill/>
          </a:ln>
        </p:spPr>
        <p:txBody>
          <a:bodyPr spcFirstLastPara="1" wrap="square" lIns="91425" tIns="45700" rIns="91425" bIns="45700" anchor="t" anchorCtr="0">
            <a:normAutofit/>
          </a:bodyPr>
          <a:lstStyle/>
          <a:p>
            <a:pPr marL="0" lvl="0" indent="0" algn="ctr" rtl="0">
              <a:lnSpc>
                <a:spcPct val="112000"/>
              </a:lnSpc>
              <a:spcBef>
                <a:spcPts val="0"/>
              </a:spcBef>
              <a:spcAft>
                <a:spcPts val="0"/>
              </a:spcAft>
              <a:buClr>
                <a:schemeClr val="dk2"/>
              </a:buClr>
              <a:buSzPts val="23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1371600" y="685800"/>
            <a:ext cx="9601200" cy="1485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pic>
        <p:nvPicPr>
          <p:cNvPr id="143" name="Google Shape;143;p22"/>
          <p:cNvPicPr preferRelativeResize="0"/>
          <p:nvPr/>
        </p:nvPicPr>
        <p:blipFill>
          <a:blip r:embed="rId3">
            <a:alphaModFix/>
          </a:blip>
          <a:stretch>
            <a:fillRect/>
          </a:stretch>
        </p:blipFill>
        <p:spPr>
          <a:xfrm>
            <a:off x="1283375" y="347175"/>
            <a:ext cx="10557350" cy="63584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1371600" y="685800"/>
            <a:ext cx="9601200" cy="1485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pic>
        <p:nvPicPr>
          <p:cNvPr id="149" name="Google Shape;149;p23"/>
          <p:cNvPicPr preferRelativeResize="0"/>
          <p:nvPr/>
        </p:nvPicPr>
        <p:blipFill>
          <a:blip r:embed="rId3">
            <a:alphaModFix/>
          </a:blip>
          <a:stretch>
            <a:fillRect/>
          </a:stretch>
        </p:blipFill>
        <p:spPr>
          <a:xfrm>
            <a:off x="1027275" y="375625"/>
            <a:ext cx="5207526" cy="5947400"/>
          </a:xfrm>
          <a:prstGeom prst="rect">
            <a:avLst/>
          </a:prstGeom>
          <a:noFill/>
          <a:ln>
            <a:noFill/>
          </a:ln>
        </p:spPr>
      </p:pic>
      <p:pic>
        <p:nvPicPr>
          <p:cNvPr id="150" name="Google Shape;150;p23"/>
          <p:cNvPicPr preferRelativeResize="0"/>
          <p:nvPr/>
        </p:nvPicPr>
        <p:blipFill>
          <a:blip r:embed="rId4">
            <a:alphaModFix/>
          </a:blip>
          <a:stretch>
            <a:fillRect/>
          </a:stretch>
        </p:blipFill>
        <p:spPr>
          <a:xfrm>
            <a:off x="6387200" y="375625"/>
            <a:ext cx="5652400" cy="5847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1371600" y="685800"/>
            <a:ext cx="9601200" cy="1485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pic>
        <p:nvPicPr>
          <p:cNvPr id="156" name="Google Shape;156;p24"/>
          <p:cNvPicPr preferRelativeResize="0"/>
          <p:nvPr/>
        </p:nvPicPr>
        <p:blipFill>
          <a:blip r:embed="rId3">
            <a:alphaModFix/>
          </a:blip>
          <a:stretch>
            <a:fillRect/>
          </a:stretch>
        </p:blipFill>
        <p:spPr>
          <a:xfrm>
            <a:off x="1254925" y="304475"/>
            <a:ext cx="10443526" cy="62177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1371600" y="685800"/>
            <a:ext cx="8690700" cy="771300"/>
          </a:xfrm>
          <a:prstGeom prst="rect">
            <a:avLst/>
          </a:prstGeom>
          <a:noFill/>
          <a:ln>
            <a:noFill/>
          </a:ln>
        </p:spPr>
        <p:txBody>
          <a:bodyPr spcFirstLastPara="1" wrap="square" lIns="91425" tIns="45700" rIns="91425" bIns="45700" anchor="t" anchorCtr="0">
            <a:normAutofit fontScale="90000"/>
          </a:bodyPr>
          <a:lstStyle/>
          <a:p>
            <a:pPr marL="457200" lvl="0" indent="-434340" algn="l" rtl="0">
              <a:lnSpc>
                <a:spcPct val="89000"/>
              </a:lnSpc>
              <a:spcBef>
                <a:spcPts val="0"/>
              </a:spcBef>
              <a:spcAft>
                <a:spcPts val="0"/>
              </a:spcAft>
              <a:buSzPct val="100000"/>
              <a:buChar char="➢"/>
            </a:pPr>
            <a:r>
              <a:rPr lang="en-US" sz="3600" i="1"/>
              <a:t>TECHNOLGY USED:</a:t>
            </a:r>
            <a:endParaRPr sz="3600" i="1"/>
          </a:p>
          <a:p>
            <a:pPr marL="0" lvl="0" indent="0" algn="l" rtl="0">
              <a:lnSpc>
                <a:spcPct val="89000"/>
              </a:lnSpc>
              <a:spcBef>
                <a:spcPts val="0"/>
              </a:spcBef>
              <a:spcAft>
                <a:spcPts val="0"/>
              </a:spcAft>
              <a:buNone/>
            </a:pPr>
            <a:br>
              <a:rPr lang="en-US" sz="3600"/>
            </a:br>
            <a:endParaRPr sz="3600"/>
          </a:p>
        </p:txBody>
      </p:sp>
      <p:sp>
        <p:nvSpPr>
          <p:cNvPr id="162" name="Google Shape;162;p25"/>
          <p:cNvSpPr txBox="1"/>
          <p:nvPr/>
        </p:nvSpPr>
        <p:spPr>
          <a:xfrm>
            <a:off x="5638800" y="2971800"/>
            <a:ext cx="914400" cy="914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
        <p:nvSpPr>
          <p:cNvPr id="163" name="Google Shape;163;p25"/>
          <p:cNvSpPr txBox="1"/>
          <p:nvPr/>
        </p:nvSpPr>
        <p:spPr>
          <a:xfrm rot="10800000">
            <a:off x="1473200" y="6053167"/>
            <a:ext cx="9954900" cy="369300"/>
          </a:xfrm>
          <a:prstGeom prst="rect">
            <a:avLst/>
          </a:prstGeom>
          <a:noFill/>
          <a:ln>
            <a:noFill/>
          </a:ln>
        </p:spPr>
        <p:txBody>
          <a:bodyPr spcFirstLastPara="1" wrap="square" lIns="91425" tIns="45700" rIns="91425" bIns="45700" anchor="t" anchorCtr="0">
            <a:spAutoFit/>
          </a:bodyPr>
          <a:lstStyle/>
          <a:p>
            <a:pPr marL="342900" marR="0" lvl="0" indent="-228600" algn="l" rtl="0">
              <a:spcBef>
                <a:spcPts val="0"/>
              </a:spcBef>
              <a:spcAft>
                <a:spcPts val="0"/>
              </a:spcAft>
              <a:buClr>
                <a:schemeClr val="dk1"/>
              </a:buClr>
              <a:buSzPts val="1800"/>
              <a:buFont typeface="Libre Franklin"/>
              <a:buNone/>
            </a:pPr>
            <a:endParaRPr sz="1800">
              <a:solidFill>
                <a:schemeClr val="dk1"/>
              </a:solidFill>
              <a:latin typeface="Libre Franklin"/>
              <a:ea typeface="Libre Franklin"/>
              <a:cs typeface="Libre Franklin"/>
              <a:sym typeface="Libre Franklin"/>
            </a:endParaRPr>
          </a:p>
        </p:txBody>
      </p:sp>
      <p:sp>
        <p:nvSpPr>
          <p:cNvPr id="164" name="Google Shape;164;p25"/>
          <p:cNvSpPr txBox="1"/>
          <p:nvPr/>
        </p:nvSpPr>
        <p:spPr>
          <a:xfrm>
            <a:off x="1639100" y="1314675"/>
            <a:ext cx="8821500" cy="1800900"/>
          </a:xfrm>
          <a:prstGeom prst="rect">
            <a:avLst/>
          </a:prstGeom>
          <a:noFill/>
          <a:ln>
            <a:noFill/>
          </a:ln>
        </p:spPr>
        <p:txBody>
          <a:bodyPr spcFirstLastPara="1" wrap="square" lIns="91425" tIns="91425" rIns="91425" bIns="91425" anchor="t" anchorCtr="0">
            <a:spAutoFit/>
          </a:bodyPr>
          <a:lstStyle/>
          <a:p>
            <a:pPr marL="457200" lvl="0" indent="-450850" algn="l" rtl="0">
              <a:spcBef>
                <a:spcPts val="0"/>
              </a:spcBef>
              <a:spcAft>
                <a:spcPts val="0"/>
              </a:spcAft>
              <a:buSzPts val="3500"/>
              <a:buFont typeface="Libre Franklin"/>
              <a:buAutoNum type="arabicPeriod"/>
            </a:pPr>
            <a:r>
              <a:rPr lang="en-US" sz="3500" i="1">
                <a:latin typeface="Libre Franklin"/>
                <a:ea typeface="Libre Franklin"/>
                <a:cs typeface="Libre Franklin"/>
                <a:sym typeface="Libre Franklin"/>
              </a:rPr>
              <a:t>HTML</a:t>
            </a:r>
            <a:endParaRPr sz="3500" i="1">
              <a:latin typeface="Libre Franklin"/>
              <a:ea typeface="Libre Franklin"/>
              <a:cs typeface="Libre Franklin"/>
              <a:sym typeface="Libre Franklin"/>
            </a:endParaRPr>
          </a:p>
          <a:p>
            <a:pPr marL="457200" lvl="0" indent="-450850" algn="l" rtl="0">
              <a:spcBef>
                <a:spcPts val="0"/>
              </a:spcBef>
              <a:spcAft>
                <a:spcPts val="0"/>
              </a:spcAft>
              <a:buSzPts val="3500"/>
              <a:buFont typeface="Libre Franklin"/>
              <a:buAutoNum type="arabicPeriod"/>
            </a:pPr>
            <a:r>
              <a:rPr lang="en-US" sz="3500" i="1">
                <a:latin typeface="Libre Franklin"/>
                <a:ea typeface="Libre Franklin"/>
                <a:cs typeface="Libre Franklin"/>
                <a:sym typeface="Libre Franklin"/>
              </a:rPr>
              <a:t>CSS</a:t>
            </a:r>
            <a:endParaRPr sz="3500" i="1">
              <a:latin typeface="Libre Franklin"/>
              <a:ea typeface="Libre Franklin"/>
              <a:cs typeface="Libre Franklin"/>
              <a:sym typeface="Libre Franklin"/>
            </a:endParaRPr>
          </a:p>
          <a:p>
            <a:pPr marL="457200" lvl="0" indent="-450850" algn="l" rtl="0">
              <a:spcBef>
                <a:spcPts val="0"/>
              </a:spcBef>
              <a:spcAft>
                <a:spcPts val="0"/>
              </a:spcAft>
              <a:buSzPts val="3500"/>
              <a:buFont typeface="Libre Franklin"/>
              <a:buAutoNum type="arabicPeriod"/>
            </a:pPr>
            <a:r>
              <a:rPr lang="en-US" sz="3500" i="1">
                <a:latin typeface="Libre Franklin"/>
                <a:ea typeface="Libre Franklin"/>
                <a:cs typeface="Libre Franklin"/>
                <a:sym typeface="Libre Franklin"/>
              </a:rPr>
              <a:t>Javascript</a:t>
            </a:r>
            <a:endParaRPr sz="3500" i="1">
              <a:latin typeface="Libre Franklin"/>
              <a:ea typeface="Libre Franklin"/>
              <a:cs typeface="Libre Franklin"/>
              <a:sym typeface="Libre Franklin"/>
            </a:endParaRPr>
          </a:p>
        </p:txBody>
      </p:sp>
      <p:sp>
        <p:nvSpPr>
          <p:cNvPr id="165" name="Google Shape;165;p25"/>
          <p:cNvSpPr txBox="1"/>
          <p:nvPr/>
        </p:nvSpPr>
        <p:spPr>
          <a:xfrm>
            <a:off x="1485900" y="2971800"/>
            <a:ext cx="8462400" cy="1231500"/>
          </a:xfrm>
          <a:prstGeom prst="rect">
            <a:avLst/>
          </a:prstGeom>
          <a:noFill/>
          <a:ln>
            <a:noFill/>
          </a:ln>
        </p:spPr>
        <p:txBody>
          <a:bodyPr spcFirstLastPara="1" wrap="square" lIns="91425" tIns="91425" rIns="91425" bIns="91425" anchor="t" anchorCtr="0">
            <a:spAutoFit/>
          </a:bodyPr>
          <a:lstStyle/>
          <a:p>
            <a:pPr marL="457200" lvl="0" indent="-444500" algn="l" rtl="0">
              <a:spcBef>
                <a:spcPts val="0"/>
              </a:spcBef>
              <a:spcAft>
                <a:spcPts val="0"/>
              </a:spcAft>
              <a:buSzPts val="3400"/>
              <a:buFont typeface="Libre Franklin"/>
              <a:buChar char="➢"/>
            </a:pPr>
            <a:r>
              <a:rPr lang="en-US" sz="3400" i="1">
                <a:latin typeface="Libre Franklin"/>
                <a:ea typeface="Libre Franklin"/>
                <a:cs typeface="Libre Franklin"/>
                <a:sym typeface="Libre Franklin"/>
              </a:rPr>
              <a:t>Framework : Bootstrap</a:t>
            </a:r>
            <a:endParaRPr sz="3400" i="1">
              <a:latin typeface="Libre Franklin"/>
              <a:ea typeface="Libre Franklin"/>
              <a:cs typeface="Libre Franklin"/>
              <a:sym typeface="Libre Franklin"/>
            </a:endParaRPr>
          </a:p>
          <a:p>
            <a:pPr marL="457200" lvl="0" indent="-444500" algn="l" rtl="0">
              <a:spcBef>
                <a:spcPts val="0"/>
              </a:spcBef>
              <a:spcAft>
                <a:spcPts val="0"/>
              </a:spcAft>
              <a:buSzPts val="3400"/>
              <a:buFont typeface="Libre Franklin"/>
              <a:buChar char="➢"/>
            </a:pPr>
            <a:r>
              <a:rPr lang="en-US" sz="3400" i="1">
                <a:latin typeface="Libre Franklin"/>
                <a:ea typeface="Libre Franklin"/>
                <a:cs typeface="Libre Franklin"/>
                <a:sym typeface="Libre Franklin"/>
              </a:rPr>
              <a:t>API : Rapid API</a:t>
            </a:r>
            <a:endParaRPr sz="3400" i="1">
              <a:latin typeface="Libre Franklin"/>
              <a:ea typeface="Libre Franklin"/>
              <a:cs typeface="Libre Franklin"/>
              <a:sym typeface="Libre Frankl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3090375" y="404075"/>
            <a:ext cx="7256400" cy="13233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sz="3600"/>
              <a:t>                </a:t>
            </a:r>
            <a:r>
              <a:rPr lang="en-US" sz="3600" i="1"/>
              <a:t>DATA SOURCE</a:t>
            </a:r>
            <a:endParaRPr sz="3600" i="1"/>
          </a:p>
        </p:txBody>
      </p:sp>
      <p:sp>
        <p:nvSpPr>
          <p:cNvPr id="171" name="Google Shape;171;p26"/>
          <p:cNvSpPr txBox="1"/>
          <p:nvPr/>
        </p:nvSpPr>
        <p:spPr>
          <a:xfrm>
            <a:off x="2464325" y="1400050"/>
            <a:ext cx="9362100" cy="4802400"/>
          </a:xfrm>
          <a:prstGeom prst="rect">
            <a:avLst/>
          </a:prstGeom>
          <a:noFill/>
          <a:ln>
            <a:noFill/>
          </a:ln>
        </p:spPr>
        <p:txBody>
          <a:bodyPr spcFirstLastPara="1" wrap="square" lIns="91425" tIns="91425" rIns="91425" bIns="91425" anchor="t" anchorCtr="0">
            <a:spAutoFit/>
          </a:bodyPr>
          <a:lstStyle/>
          <a:p>
            <a:pPr marL="457200" lvl="0" indent="-419100" algn="l" rtl="0">
              <a:spcBef>
                <a:spcPts val="0"/>
              </a:spcBef>
              <a:spcAft>
                <a:spcPts val="0"/>
              </a:spcAft>
              <a:buSzPts val="3000"/>
              <a:buFont typeface="Libre Franklin"/>
              <a:buChar char="●"/>
            </a:pPr>
            <a:r>
              <a:rPr lang="en-US" sz="3000" i="1">
                <a:latin typeface="Libre Franklin"/>
                <a:ea typeface="Libre Franklin"/>
                <a:cs typeface="Libre Franklin"/>
                <a:sym typeface="Libre Franklin"/>
              </a:rPr>
              <a:t>our system uses RapidAPI to get the weather information.</a:t>
            </a:r>
            <a:endParaRPr sz="3000" i="1">
              <a:latin typeface="Libre Franklin"/>
              <a:ea typeface="Libre Franklin"/>
              <a:cs typeface="Libre Franklin"/>
              <a:sym typeface="Libre Franklin"/>
            </a:endParaRPr>
          </a:p>
          <a:p>
            <a:pPr marL="457200" lvl="0" indent="-419100" algn="l" rtl="0">
              <a:spcBef>
                <a:spcPts val="0"/>
              </a:spcBef>
              <a:spcAft>
                <a:spcPts val="0"/>
              </a:spcAft>
              <a:buSzPts val="3000"/>
              <a:buFont typeface="Libre Franklin"/>
              <a:buChar char="●"/>
            </a:pPr>
            <a:r>
              <a:rPr lang="en-US" sz="3000" i="1">
                <a:latin typeface="Libre Franklin"/>
                <a:ea typeface="Libre Franklin"/>
                <a:cs typeface="Libre Franklin"/>
                <a:sym typeface="Libre Franklin"/>
              </a:rPr>
              <a:t>RapidAPI the world largest API hub, is used by millions of developer to find,test, and connect tp thousand of API’s.</a:t>
            </a:r>
            <a:endParaRPr sz="3000" i="1">
              <a:latin typeface="Libre Franklin"/>
              <a:ea typeface="Libre Franklin"/>
              <a:cs typeface="Libre Franklin"/>
              <a:sym typeface="Libre Franklin"/>
            </a:endParaRPr>
          </a:p>
          <a:p>
            <a:pPr marL="457200" lvl="0" indent="-419100" algn="l" rtl="0">
              <a:spcBef>
                <a:spcPts val="0"/>
              </a:spcBef>
              <a:spcAft>
                <a:spcPts val="0"/>
              </a:spcAft>
              <a:buSzPts val="3000"/>
              <a:buFont typeface="Libre Franklin"/>
              <a:buChar char="●"/>
            </a:pPr>
            <a:r>
              <a:rPr lang="en-US" sz="3000" i="1">
                <a:latin typeface="Libre Franklin"/>
                <a:ea typeface="Libre Franklin"/>
                <a:cs typeface="Libre Franklin"/>
                <a:sym typeface="Libre Franklin"/>
              </a:rPr>
              <a:t>we are using “Weather by API-Ninja’s from RapidAPI hub.</a:t>
            </a:r>
            <a:endParaRPr sz="3000" i="1">
              <a:latin typeface="Libre Franklin"/>
              <a:ea typeface="Libre Franklin"/>
              <a:cs typeface="Libre Franklin"/>
              <a:sym typeface="Libre Franklin"/>
            </a:endParaRPr>
          </a:p>
          <a:p>
            <a:pPr marL="457200" lvl="0" indent="-419100" algn="l" rtl="0">
              <a:spcBef>
                <a:spcPts val="0"/>
              </a:spcBef>
              <a:spcAft>
                <a:spcPts val="0"/>
              </a:spcAft>
              <a:buSzPts val="3000"/>
              <a:buFont typeface="Libre Franklin"/>
              <a:buChar char="●"/>
            </a:pPr>
            <a:r>
              <a:rPr lang="en-US" sz="3000" i="1">
                <a:latin typeface="Libre Franklin"/>
                <a:ea typeface="Libre Franklin"/>
                <a:cs typeface="Libre Franklin"/>
                <a:sym typeface="Libre Franklin"/>
              </a:rPr>
              <a:t>The back-end of the application uses API from RapidAPI, which is open source and enables  anyone to download APIs for various purpose.</a:t>
            </a:r>
            <a:endParaRPr sz="3000" i="1">
              <a:latin typeface="Libre Franklin"/>
              <a:ea typeface="Libre Franklin"/>
              <a:cs typeface="Libre Franklin"/>
              <a:sym typeface="Libre Frankli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3104600" y="532125"/>
            <a:ext cx="7455600" cy="1237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sz="3300"/>
              <a:t>                  </a:t>
            </a:r>
            <a:r>
              <a:rPr lang="en-US" sz="3600" i="1"/>
              <a:t>BENEFITS </a:t>
            </a:r>
            <a:endParaRPr sz="3600" i="1"/>
          </a:p>
        </p:txBody>
      </p:sp>
      <p:sp>
        <p:nvSpPr>
          <p:cNvPr id="177" name="Google Shape;177;p27"/>
          <p:cNvSpPr txBox="1"/>
          <p:nvPr/>
        </p:nvSpPr>
        <p:spPr>
          <a:xfrm>
            <a:off x="1852525" y="1301625"/>
            <a:ext cx="9917100" cy="5110200"/>
          </a:xfrm>
          <a:prstGeom prst="rect">
            <a:avLst/>
          </a:prstGeom>
          <a:noFill/>
          <a:ln>
            <a:noFill/>
          </a:ln>
        </p:spPr>
        <p:txBody>
          <a:bodyPr spcFirstLastPara="1" wrap="square" lIns="91425" tIns="91425" rIns="91425" bIns="91425" anchor="t" anchorCtr="0">
            <a:spAutoFit/>
          </a:bodyPr>
          <a:lstStyle/>
          <a:p>
            <a:pPr marL="457200" lvl="0" indent="-431800" algn="l" rtl="0">
              <a:spcBef>
                <a:spcPts val="0"/>
              </a:spcBef>
              <a:spcAft>
                <a:spcPts val="0"/>
              </a:spcAft>
              <a:buSzPts val="3200"/>
              <a:buFont typeface="Libre Franklin"/>
              <a:buChar char="➢"/>
            </a:pPr>
            <a:r>
              <a:rPr lang="en-US" sz="3200" i="1">
                <a:latin typeface="Libre Franklin"/>
                <a:ea typeface="Libre Franklin"/>
                <a:cs typeface="Libre Franklin"/>
                <a:sym typeface="Libre Franklin"/>
              </a:rPr>
              <a:t>The weather app enables you make better preparation for the day in relation to giving accurate daily weather.</a:t>
            </a:r>
            <a:endParaRPr sz="3200" i="1">
              <a:latin typeface="Libre Franklin"/>
              <a:ea typeface="Libre Franklin"/>
              <a:cs typeface="Libre Franklin"/>
              <a:sym typeface="Libre Franklin"/>
            </a:endParaRPr>
          </a:p>
          <a:p>
            <a:pPr marL="457200" lvl="0" indent="-431800" algn="l" rtl="0">
              <a:spcBef>
                <a:spcPts val="0"/>
              </a:spcBef>
              <a:spcAft>
                <a:spcPts val="0"/>
              </a:spcAft>
              <a:buSzPts val="3200"/>
              <a:buFont typeface="Libre Franklin"/>
              <a:buChar char="➢"/>
            </a:pPr>
            <a:r>
              <a:rPr lang="en-US" sz="3200" i="1">
                <a:latin typeface="Libre Franklin"/>
                <a:ea typeface="Libre Franklin"/>
                <a:cs typeface="Libre Franklin"/>
                <a:sym typeface="Libre Franklin"/>
              </a:rPr>
              <a:t>we need Weather App to plan Journeys ahead, To plan meetings/commute timings.</a:t>
            </a:r>
            <a:endParaRPr sz="3200" i="1">
              <a:latin typeface="Libre Franklin"/>
              <a:ea typeface="Libre Franklin"/>
              <a:cs typeface="Libre Franklin"/>
              <a:sym typeface="Libre Franklin"/>
            </a:endParaRPr>
          </a:p>
          <a:p>
            <a:pPr marL="457200" lvl="0" indent="-431800" algn="l" rtl="0">
              <a:spcBef>
                <a:spcPts val="0"/>
              </a:spcBef>
              <a:spcAft>
                <a:spcPts val="0"/>
              </a:spcAft>
              <a:buSzPts val="3200"/>
              <a:buFont typeface="Libre Franklin"/>
              <a:buChar char="➢"/>
            </a:pPr>
            <a:r>
              <a:rPr lang="en-US" sz="3200" i="1">
                <a:latin typeface="Libre Franklin"/>
                <a:ea typeface="Libre Franklin"/>
                <a:cs typeface="Libre Franklin"/>
                <a:sym typeface="Libre Franklin"/>
              </a:rPr>
              <a:t>A person travelling in a bus, train or flight may need to check the weather in his destination city.</a:t>
            </a:r>
            <a:endParaRPr sz="3200" i="1">
              <a:latin typeface="Libre Franklin"/>
              <a:ea typeface="Libre Franklin"/>
              <a:cs typeface="Libre Franklin"/>
              <a:sym typeface="Libre Franklin"/>
            </a:endParaRPr>
          </a:p>
          <a:p>
            <a:pPr marL="457200" lvl="0" indent="-431800" algn="l" rtl="0">
              <a:spcBef>
                <a:spcPts val="0"/>
              </a:spcBef>
              <a:spcAft>
                <a:spcPts val="0"/>
              </a:spcAft>
              <a:buSzPts val="3200"/>
              <a:buFont typeface="Libre Franklin"/>
              <a:buChar char="➢"/>
            </a:pPr>
            <a:r>
              <a:rPr lang="en-US" sz="3200" i="1">
                <a:latin typeface="Libre Franklin"/>
                <a:ea typeface="Libre Franklin"/>
                <a:cs typeface="Libre Franklin"/>
                <a:sym typeface="Libre Franklin"/>
              </a:rPr>
              <a:t>The system provides you with details of the weather elements Temperature, Wind speed, Humidity, Wind Degrees, precipitation, etc.</a:t>
            </a:r>
            <a:endParaRPr sz="3200" i="1">
              <a:latin typeface="Libre Franklin"/>
              <a:ea typeface="Libre Franklin"/>
              <a:cs typeface="Libre Franklin"/>
              <a:sym typeface="Libre Frankli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3246875" y="685800"/>
            <a:ext cx="7725900" cy="6573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sz="3500" i="1"/>
              <a:t>ARCHITECTURE DIAGRAM</a:t>
            </a:r>
            <a:endParaRPr sz="3500" i="1"/>
          </a:p>
        </p:txBody>
      </p:sp>
      <p:pic>
        <p:nvPicPr>
          <p:cNvPr id="183" name="Google Shape;183;p28"/>
          <p:cNvPicPr preferRelativeResize="0"/>
          <p:nvPr/>
        </p:nvPicPr>
        <p:blipFill>
          <a:blip r:embed="rId3">
            <a:alphaModFix/>
          </a:blip>
          <a:stretch>
            <a:fillRect/>
          </a:stretch>
        </p:blipFill>
        <p:spPr>
          <a:xfrm>
            <a:off x="1028700" y="1585025"/>
            <a:ext cx="10287000" cy="473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3403400" y="2652150"/>
            <a:ext cx="5264400" cy="13944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sz="6300" i="1"/>
              <a:t>THANK YOU</a:t>
            </a:r>
            <a:endParaRPr sz="6300"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Autofit/>
          </a:bodyPr>
          <a:lstStyle/>
          <a:p>
            <a:pPr marL="0" lvl="0" indent="0" algn="l" rtl="0">
              <a:lnSpc>
                <a:spcPct val="89000"/>
              </a:lnSpc>
              <a:spcBef>
                <a:spcPts val="0"/>
              </a:spcBef>
              <a:spcAft>
                <a:spcPts val="0"/>
              </a:spcAft>
              <a:buClr>
                <a:schemeClr val="dk2"/>
              </a:buClr>
              <a:buSzPts val="3600"/>
              <a:buFont typeface="Libre Franklin"/>
              <a:buNone/>
            </a:pPr>
            <a:r>
              <a:rPr lang="en-US" sz="3600" i="1"/>
              <a:t>The team members are:</a:t>
            </a:r>
            <a:br>
              <a:rPr lang="en-US" sz="3600" i="1"/>
            </a:br>
            <a:br>
              <a:rPr lang="en-US" sz="3600" i="1"/>
            </a:br>
            <a:r>
              <a:rPr lang="en-US" sz="3600" i="1"/>
              <a:t> A. Keerthi Priya : 20NM1A0202</a:t>
            </a:r>
            <a:br>
              <a:rPr lang="en-US" sz="3600" i="1"/>
            </a:br>
            <a:r>
              <a:rPr lang="en-US" sz="3600" i="1"/>
              <a:t> B. Pravallika        : 20NM1A0208</a:t>
            </a:r>
            <a:br>
              <a:rPr lang="en-US" sz="3600" i="1"/>
            </a:br>
            <a:r>
              <a:rPr lang="en-US" sz="3600" i="1"/>
              <a:t> B. Poojitha           : 20NM1A0209</a:t>
            </a:r>
            <a:br>
              <a:rPr lang="en-US" sz="3600" i="1"/>
            </a:br>
            <a:r>
              <a:rPr lang="en-US" sz="3600" i="1"/>
              <a:t> B. Vaschalya       : 20NM1A0211</a:t>
            </a:r>
            <a:br>
              <a:rPr lang="en-US" sz="3600" i="1"/>
            </a:br>
            <a:r>
              <a:rPr lang="en-US" sz="3600" i="1"/>
              <a:t> </a:t>
            </a:r>
            <a:br>
              <a:rPr lang="en-US" sz="3600" i="1"/>
            </a:br>
            <a:endParaRPr sz="3600" i="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1371600" y="685800"/>
            <a:ext cx="10088880" cy="61722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3600"/>
              <a:buFont typeface="Libre Franklin"/>
              <a:buNone/>
            </a:pPr>
            <a:r>
              <a:rPr lang="en-US" sz="3600" i="1"/>
              <a:t>What is innovation ?</a:t>
            </a:r>
            <a:br>
              <a:rPr lang="en-US" sz="3600" i="1"/>
            </a:br>
            <a:br>
              <a:rPr lang="en-US" sz="3600" i="1"/>
            </a:br>
            <a:r>
              <a:rPr lang="en-US" sz="3600" i="1"/>
              <a:t>Lets’s start by defining what innovation is. To me, innovation is the process of creating something new that makes life better . Innovation is impossible without passion. Innovators see the world differently. We see the world as it should be as opposed to seeing the world become real as it is. And we’re entirely restless until we see that better world become real. We are the crazy ones.</a:t>
            </a:r>
            <a:endParaRPr sz="3600" i="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1371600" y="241300"/>
            <a:ext cx="10299700" cy="6337300"/>
          </a:xfrm>
          <a:prstGeom prst="rect">
            <a:avLst/>
          </a:prstGeom>
          <a:noFill/>
          <a:ln>
            <a:noFill/>
          </a:ln>
        </p:spPr>
        <p:txBody>
          <a:bodyPr spcFirstLastPara="1" wrap="square" lIns="91425" tIns="45700" rIns="91425" bIns="45700" anchor="t" anchorCtr="0">
            <a:normAutofit/>
          </a:bodyPr>
          <a:lstStyle/>
          <a:p>
            <a:pPr marL="571500" lvl="0" indent="-571500" algn="l" rtl="0">
              <a:lnSpc>
                <a:spcPct val="100000"/>
              </a:lnSpc>
              <a:spcBef>
                <a:spcPts val="0"/>
              </a:spcBef>
              <a:spcAft>
                <a:spcPts val="0"/>
              </a:spcAft>
              <a:buClr>
                <a:schemeClr val="dk2"/>
              </a:buClr>
              <a:buSzPts val="3600"/>
              <a:buFont typeface="Noto Sans Symbols"/>
              <a:buChar char="⮚"/>
            </a:pPr>
            <a:r>
              <a:rPr lang="en-US" sz="3600" i="1"/>
              <a:t>Weather app :</a:t>
            </a:r>
            <a:br>
              <a:rPr lang="en-US" sz="3600" i="1"/>
            </a:br>
            <a:br>
              <a:rPr lang="en-US" sz="3600" i="1"/>
            </a:br>
            <a:r>
              <a:rPr lang="en-US" sz="3600" i="1"/>
              <a:t>       Knowing what the day will bring is one good way to making a prefect plan for each day. Sometimes this is usually a difficult one for all us because nobody really knows for certain what is likely to happen in the nearest minutes. Even in the area of the weather, this is paramount.</a:t>
            </a:r>
            <a:br>
              <a:rPr lang="en-US" sz="3600" i="1"/>
            </a:br>
            <a:endParaRPr sz="3600"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1069340" y="314960"/>
            <a:ext cx="10332720" cy="6228080"/>
          </a:xfrm>
          <a:prstGeom prst="rect">
            <a:avLst/>
          </a:prstGeom>
          <a:noFill/>
          <a:ln>
            <a:noFill/>
          </a:ln>
        </p:spPr>
        <p:txBody>
          <a:bodyPr spcFirstLastPara="1" wrap="square" lIns="91425" tIns="45700" rIns="91425" bIns="45700" anchor="t" anchorCtr="0">
            <a:normAutofit/>
          </a:bodyPr>
          <a:lstStyle/>
          <a:p>
            <a:pPr marL="457200" lvl="0" indent="-457200" algn="l" rtl="0">
              <a:lnSpc>
                <a:spcPct val="89000"/>
              </a:lnSpc>
              <a:spcBef>
                <a:spcPts val="0"/>
              </a:spcBef>
              <a:spcAft>
                <a:spcPts val="0"/>
              </a:spcAft>
              <a:buSzPts val="3600"/>
              <a:buChar char="➢"/>
            </a:pPr>
            <a:r>
              <a:rPr lang="en-US" sz="3600" i="1"/>
              <a:t>This is the smartphone which is one of the best one in the world and a wonderful product of innovation.</a:t>
            </a:r>
            <a:endParaRPr sz="3600"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p:nvPr/>
        </p:nvSpPr>
        <p:spPr>
          <a:xfrm>
            <a:off x="1066800" y="673100"/>
            <a:ext cx="10728900" cy="52026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3600"/>
              <a:buFont typeface="Noto Sans Symbols"/>
              <a:buChar char="⮚"/>
            </a:pPr>
            <a:r>
              <a:rPr lang="en-US" sz="3600" b="0" i="1" u="none" strike="noStrike" cap="none">
                <a:solidFill>
                  <a:schemeClr val="dk1"/>
                </a:solidFill>
                <a:latin typeface="Libre Franklin"/>
                <a:ea typeface="Libre Franklin"/>
                <a:cs typeface="Libre Franklin"/>
                <a:sym typeface="Libre Franklin"/>
              </a:rPr>
              <a:t>In this system the user can view weather for which they search for.</a:t>
            </a:r>
            <a:endParaRPr i="1"/>
          </a:p>
          <a:p>
            <a:pPr marL="285750" marR="0" lvl="0" indent="-285750" algn="l" rtl="0">
              <a:spcBef>
                <a:spcPts val="0"/>
              </a:spcBef>
              <a:spcAft>
                <a:spcPts val="0"/>
              </a:spcAft>
              <a:buClr>
                <a:schemeClr val="dk1"/>
              </a:buClr>
              <a:buSzPts val="4000"/>
              <a:buFont typeface="Noto Sans Symbols"/>
              <a:buChar char="⮚"/>
            </a:pPr>
            <a:r>
              <a:rPr lang="en-US" sz="4000" b="0" i="1" u="none" strike="noStrike" cap="none">
                <a:solidFill>
                  <a:schemeClr val="dk1"/>
                </a:solidFill>
                <a:latin typeface="Libre Franklin"/>
                <a:ea typeface="Libre Franklin"/>
                <a:cs typeface="Libre Franklin"/>
                <a:sym typeface="Libre Franklin"/>
              </a:rPr>
              <a:t> </a:t>
            </a:r>
            <a:r>
              <a:rPr lang="en-US" sz="3600" b="0" i="1" u="none" strike="noStrike" cap="none">
                <a:solidFill>
                  <a:schemeClr val="dk1"/>
                </a:solidFill>
                <a:latin typeface="Libre Franklin"/>
                <a:ea typeface="Libre Franklin"/>
                <a:cs typeface="Libre Franklin"/>
                <a:sym typeface="Libre Franklin"/>
              </a:rPr>
              <a:t>The system can track local and national weather.</a:t>
            </a:r>
            <a:endParaRPr i="1"/>
          </a:p>
          <a:p>
            <a:pPr marL="285750" marR="0" lvl="0" indent="-285750" algn="l" rtl="0">
              <a:spcBef>
                <a:spcPts val="0"/>
              </a:spcBef>
              <a:spcAft>
                <a:spcPts val="0"/>
              </a:spcAft>
              <a:buClr>
                <a:schemeClr val="dk1"/>
              </a:buClr>
              <a:buSzPts val="3600"/>
              <a:buFont typeface="Noto Sans Symbols"/>
              <a:buChar char="⮚"/>
            </a:pPr>
            <a:r>
              <a:rPr lang="en-US" sz="3600" b="0" i="1" u="none" strike="noStrike" cap="none">
                <a:solidFill>
                  <a:schemeClr val="dk1"/>
                </a:solidFill>
                <a:latin typeface="Libre Franklin"/>
                <a:ea typeface="Libre Franklin"/>
                <a:cs typeface="Libre Franklin"/>
                <a:sym typeface="Libre Franklin"/>
              </a:rPr>
              <a:t> The proposed system uses rapid API for searching the weather.</a:t>
            </a:r>
            <a:endParaRPr i="1"/>
          </a:p>
          <a:p>
            <a:pPr marL="285750" marR="0" lvl="0" indent="-285750" algn="l" rtl="0">
              <a:spcBef>
                <a:spcPts val="0"/>
              </a:spcBef>
              <a:spcAft>
                <a:spcPts val="0"/>
              </a:spcAft>
              <a:buClr>
                <a:schemeClr val="dk1"/>
              </a:buClr>
              <a:buSzPts val="3600"/>
              <a:buFont typeface="Noto Sans Symbols"/>
              <a:buChar char="⮚"/>
            </a:pPr>
            <a:r>
              <a:rPr lang="en-US" sz="3600" b="0" i="1" u="none" strike="noStrike" cap="none">
                <a:solidFill>
                  <a:schemeClr val="dk1"/>
                </a:solidFill>
                <a:latin typeface="Libre Franklin"/>
                <a:ea typeface="Libre Franklin"/>
                <a:cs typeface="Libre Franklin"/>
                <a:sym typeface="Libre Franklin"/>
              </a:rPr>
              <a:t>The proposed system provides the weather of different cities around the world.</a:t>
            </a:r>
            <a:endParaRPr i="1"/>
          </a:p>
          <a:p>
            <a:pPr marL="285750" marR="0" lvl="0" indent="-31750" algn="l" rtl="0">
              <a:spcBef>
                <a:spcPts val="0"/>
              </a:spcBef>
              <a:spcAft>
                <a:spcPts val="0"/>
              </a:spcAft>
              <a:buClr>
                <a:schemeClr val="dk1"/>
              </a:buClr>
              <a:buSzPts val="4000"/>
              <a:buFont typeface="Noto Sans Symbols"/>
              <a:buNone/>
            </a:pPr>
            <a:endParaRPr sz="4000" b="0" i="1" u="none" strike="noStrike" cap="none">
              <a:solidFill>
                <a:schemeClr val="dk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1371600" y="685800"/>
            <a:ext cx="9367520" cy="553720"/>
          </a:xfrm>
          <a:prstGeom prst="rect">
            <a:avLst/>
          </a:prstGeom>
          <a:noFill/>
          <a:ln>
            <a:noFill/>
          </a:ln>
        </p:spPr>
        <p:txBody>
          <a:bodyPr spcFirstLastPara="1" wrap="square" lIns="91425" tIns="45700" rIns="91425" bIns="45700" anchor="t" anchorCtr="0">
            <a:noAutofit/>
          </a:bodyPr>
          <a:lstStyle/>
          <a:p>
            <a:pPr marL="0" lvl="0" indent="0" algn="l" rtl="0">
              <a:lnSpc>
                <a:spcPct val="89000"/>
              </a:lnSpc>
              <a:spcBef>
                <a:spcPts val="0"/>
              </a:spcBef>
              <a:spcAft>
                <a:spcPts val="0"/>
              </a:spcAft>
              <a:buClr>
                <a:schemeClr val="dk2"/>
              </a:buClr>
              <a:buSzPts val="3600"/>
              <a:buFont typeface="Libre Franklin"/>
              <a:buNone/>
            </a:pPr>
            <a:r>
              <a:rPr lang="en-US" sz="3600" i="1"/>
              <a:t>WORKING OF THE PROJECT</a:t>
            </a:r>
            <a:br>
              <a:rPr lang="en-US" sz="3600" i="1"/>
            </a:br>
            <a:br>
              <a:rPr lang="en-US" sz="3600"/>
            </a:br>
            <a:r>
              <a:rPr lang="en-US" sz="3600"/>
              <a:t>  </a:t>
            </a:r>
            <a:endParaRPr sz="3600"/>
          </a:p>
        </p:txBody>
      </p:sp>
      <p:sp>
        <p:nvSpPr>
          <p:cNvPr id="125" name="Google Shape;125;p19"/>
          <p:cNvSpPr txBox="1"/>
          <p:nvPr/>
        </p:nvSpPr>
        <p:spPr>
          <a:xfrm>
            <a:off x="1249675" y="1371600"/>
            <a:ext cx="10576800" cy="56337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3600"/>
              <a:buFont typeface="Noto Sans Symbols"/>
              <a:buChar char="⮚"/>
            </a:pPr>
            <a:r>
              <a:rPr lang="en-US" sz="3600" b="0" i="1" u="none" strike="noStrike" cap="none">
                <a:solidFill>
                  <a:schemeClr val="dk1"/>
                </a:solidFill>
                <a:latin typeface="Libre Franklin"/>
                <a:ea typeface="Libre Franklin"/>
                <a:cs typeface="Libre Franklin"/>
                <a:sym typeface="Libre Franklin"/>
              </a:rPr>
              <a:t>The user is asked to enter the name of the city.</a:t>
            </a:r>
            <a:endParaRPr i="1"/>
          </a:p>
          <a:p>
            <a:pPr marL="285750" marR="0" lvl="0" indent="-285750" algn="l" rtl="0">
              <a:spcBef>
                <a:spcPts val="0"/>
              </a:spcBef>
              <a:spcAft>
                <a:spcPts val="0"/>
              </a:spcAft>
              <a:buClr>
                <a:schemeClr val="dk1"/>
              </a:buClr>
              <a:buSzPts val="3600"/>
              <a:buFont typeface="Noto Sans Symbols"/>
              <a:buChar char="⮚"/>
            </a:pPr>
            <a:r>
              <a:rPr lang="en-US" sz="3600" b="0" i="1" u="none" strike="noStrike" cap="none">
                <a:solidFill>
                  <a:schemeClr val="dk1"/>
                </a:solidFill>
                <a:latin typeface="Libre Franklin"/>
                <a:ea typeface="Libre Franklin"/>
                <a:cs typeface="Libre Franklin"/>
                <a:sym typeface="Libre Franklin"/>
              </a:rPr>
              <a:t>User then clicks on search which further calls the rapid API.</a:t>
            </a:r>
            <a:endParaRPr i="1"/>
          </a:p>
          <a:p>
            <a:pPr marL="285750" marR="0" lvl="0" indent="-285750" algn="l" rtl="0">
              <a:spcBef>
                <a:spcPts val="0"/>
              </a:spcBef>
              <a:spcAft>
                <a:spcPts val="0"/>
              </a:spcAft>
              <a:buClr>
                <a:schemeClr val="dk1"/>
              </a:buClr>
              <a:buSzPts val="3600"/>
              <a:buFont typeface="Noto Sans Symbols"/>
              <a:buChar char="⮚"/>
            </a:pPr>
            <a:r>
              <a:rPr lang="en-US" sz="3600" b="0" i="1" u="none" strike="noStrike" cap="none">
                <a:solidFill>
                  <a:schemeClr val="dk1"/>
                </a:solidFill>
                <a:latin typeface="Libre Franklin"/>
                <a:ea typeface="Libre Franklin"/>
                <a:cs typeface="Libre Franklin"/>
                <a:sym typeface="Libre Franklin"/>
              </a:rPr>
              <a:t>Weather conditions of place which include Temperature, Humidity, Wind speed, Wind Degree, Cloud PCT are displayed.</a:t>
            </a:r>
            <a:endParaRPr i="1"/>
          </a:p>
          <a:p>
            <a:pPr marL="285750" marR="0" lvl="0" indent="-285750" algn="l" rtl="0">
              <a:spcBef>
                <a:spcPts val="0"/>
              </a:spcBef>
              <a:spcAft>
                <a:spcPts val="0"/>
              </a:spcAft>
              <a:buClr>
                <a:schemeClr val="dk1"/>
              </a:buClr>
              <a:buSzPts val="3600"/>
              <a:buFont typeface="Noto Sans Symbols"/>
              <a:buChar char="⮚"/>
            </a:pPr>
            <a:r>
              <a:rPr lang="en-US" sz="3600" b="0" i="1" u="none" strike="noStrike" cap="none">
                <a:solidFill>
                  <a:schemeClr val="dk1"/>
                </a:solidFill>
                <a:latin typeface="Libre Franklin"/>
                <a:ea typeface="Libre Franklin"/>
                <a:cs typeface="Libre Franklin"/>
                <a:sym typeface="Libre Franklin"/>
              </a:rPr>
              <a:t>If user wishes to search weather for other cities he can re-enter the city name in search bar and press enter.</a:t>
            </a:r>
            <a:endParaRPr i="1"/>
          </a:p>
          <a:p>
            <a:pPr marL="285750" marR="0" lvl="0" indent="-57150" algn="l" rtl="0">
              <a:spcBef>
                <a:spcPts val="0"/>
              </a:spcBef>
              <a:spcAft>
                <a:spcPts val="0"/>
              </a:spcAft>
              <a:buClr>
                <a:schemeClr val="dk1"/>
              </a:buClr>
              <a:buSzPts val="3600"/>
              <a:buFont typeface="Noto Sans Symbols"/>
              <a:buNone/>
            </a:pPr>
            <a:endParaRPr sz="3600" b="0" i="1" u="none" strike="noStrike" cap="none">
              <a:solidFill>
                <a:schemeClr val="dk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Autofit/>
          </a:bodyPr>
          <a:lstStyle/>
          <a:p>
            <a:pPr marL="571500" lvl="0" indent="-571500" algn="l" rtl="0">
              <a:lnSpc>
                <a:spcPct val="89000"/>
              </a:lnSpc>
              <a:spcBef>
                <a:spcPts val="0"/>
              </a:spcBef>
              <a:spcAft>
                <a:spcPts val="0"/>
              </a:spcAft>
              <a:buClr>
                <a:schemeClr val="dk2"/>
              </a:buClr>
              <a:buSzPts val="3600"/>
              <a:buFont typeface="Noto Sans Symbols"/>
              <a:buChar char="⮚"/>
            </a:pPr>
            <a:r>
              <a:rPr lang="en-US" sz="3600" i="1"/>
              <a:t>If users wishes to exit , he can simply close the application.</a:t>
            </a:r>
            <a:br>
              <a:rPr lang="en-US" sz="3600" i="1"/>
            </a:br>
            <a:endParaRPr sz="3600" i="1"/>
          </a:p>
        </p:txBody>
      </p:sp>
      <p:sp>
        <p:nvSpPr>
          <p:cNvPr id="131" name="Google Shape;131;p20"/>
          <p:cNvSpPr txBox="1"/>
          <p:nvPr/>
        </p:nvSpPr>
        <p:spPr>
          <a:xfrm>
            <a:off x="1371600" y="1757680"/>
            <a:ext cx="10576500" cy="2862900"/>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b="0" i="1" u="none" strike="noStrike" cap="none">
                <a:solidFill>
                  <a:schemeClr val="dk1"/>
                </a:solidFill>
                <a:latin typeface="Libre Franklin"/>
                <a:ea typeface="Libre Franklin"/>
                <a:cs typeface="Libre Franklin"/>
                <a:sym typeface="Libre Franklin"/>
              </a:rPr>
              <a:t>In this system don’t need to setup weather station in each country to get information. We can get those information including Temperature, Humidity etc. by using weather API.  </a:t>
            </a:r>
            <a:endParaRPr sz="3600" b="0" i="1" u="none" strike="noStrike" cap="none">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748900" y="105300"/>
            <a:ext cx="7128300" cy="825300"/>
          </a:xfrm>
          <a:prstGeom prst="rect">
            <a:avLst/>
          </a:prstGeom>
        </p:spPr>
        <p:txBody>
          <a:bodyPr spcFirstLastPara="1" wrap="square" lIns="91425" tIns="45700" rIns="91425" bIns="45700" anchor="t" anchorCtr="0">
            <a:normAutofit fontScale="90000"/>
          </a:bodyPr>
          <a:lstStyle/>
          <a:p>
            <a:pPr marL="0" lvl="0" indent="0" algn="l" rtl="0">
              <a:spcBef>
                <a:spcPts val="0"/>
              </a:spcBef>
              <a:spcAft>
                <a:spcPts val="0"/>
              </a:spcAft>
              <a:buNone/>
            </a:pPr>
            <a:r>
              <a:rPr lang="en-US" sz="3200"/>
              <a:t>HOW DID WE BUILD WEATHER APP</a:t>
            </a:r>
            <a:endParaRPr sz="3200"/>
          </a:p>
        </p:txBody>
      </p:sp>
      <p:pic>
        <p:nvPicPr>
          <p:cNvPr id="137" name="Google Shape;137;p21"/>
          <p:cNvPicPr preferRelativeResize="0"/>
          <p:nvPr/>
        </p:nvPicPr>
        <p:blipFill>
          <a:blip r:embed="rId3">
            <a:alphaModFix/>
          </a:blip>
          <a:stretch>
            <a:fillRect/>
          </a:stretch>
        </p:blipFill>
        <p:spPr>
          <a:xfrm>
            <a:off x="1371600" y="1083000"/>
            <a:ext cx="10469126" cy="4998150"/>
          </a:xfrm>
          <a:prstGeom prst="rect">
            <a:avLst/>
          </a:prstGeom>
          <a:noFill/>
          <a:ln>
            <a:noFill/>
          </a:ln>
        </p:spPr>
      </p:pic>
    </p:spTree>
  </p:cSld>
  <p:clrMapOvr>
    <a:masterClrMapping/>
  </p:clrMapOvr>
</p:sld>
</file>

<file path=ppt/theme/theme1.xml><?xml version="1.0" encoding="utf-8"?>
<a:theme xmlns:a="http://schemas.openxmlformats.org/drawingml/2006/main"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557</Words>
  <Application>Microsoft Office PowerPoint</Application>
  <PresentationFormat>Widescreen</PresentationFormat>
  <Paragraphs>36</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Libre Franklin</vt:lpstr>
      <vt:lpstr>Noto Sans Symbols</vt:lpstr>
      <vt:lpstr>Crop</vt:lpstr>
      <vt:lpstr>PRESENTATION ON BUILDING WEATHER APP</vt:lpstr>
      <vt:lpstr>The team members are:   A. Keerthi Priya : 20NM1A0202  B. Pravallika        : 20NM1A0208  B. Poojitha           : 20NM1A0209  B. Vaschalya       : 20NM1A0211   </vt:lpstr>
      <vt:lpstr>What is innovation ?  Lets’s start by defining what innovation is. To me, innovation is the process of creating something new that makes life better . Innovation is impossible without passion. Innovators see the world differently. We see the world as it should be as opposed to seeing the world become real as it is. And we’re entirely restless until we see that better world become real. We are the crazy ones.</vt:lpstr>
      <vt:lpstr>Weather app :         Knowing what the day will bring is one good way to making a prefect plan for each day. Sometimes this is usually a difficult one for all us because nobody really knows for certain what is likely to happen in the nearest minutes. Even in the area of the weather, this is paramount. </vt:lpstr>
      <vt:lpstr>This is the smartphone which is one of the best one in the world and a wonderful product of innovation.</vt:lpstr>
      <vt:lpstr>PowerPoint Presentation</vt:lpstr>
      <vt:lpstr>WORKING OF THE PROJECT    </vt:lpstr>
      <vt:lpstr>If users wishes to exit , he can simply close the application. </vt:lpstr>
      <vt:lpstr>HOW DID WE BUILD WEATHER APP</vt:lpstr>
      <vt:lpstr>PowerPoint Presentation</vt:lpstr>
      <vt:lpstr>PowerPoint Presentation</vt:lpstr>
      <vt:lpstr>PowerPoint Presentation</vt:lpstr>
      <vt:lpstr>TECHNOLGY USED:  </vt:lpstr>
      <vt:lpstr>                DATA SOURCE</vt:lpstr>
      <vt:lpstr>                  BENEFITS </vt:lpstr>
      <vt:lpstr>ARCHITECTURE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BUILDING WEATHER APP</dc:title>
  <dc:creator>Anasuri Keerthipriya</dc:creator>
  <cp:lastModifiedBy>Srinivasa Rao Anasuri</cp:lastModifiedBy>
  <cp:revision>1</cp:revision>
  <dcterms:modified xsi:type="dcterms:W3CDTF">2023-08-09T15:27:48Z</dcterms:modified>
</cp:coreProperties>
</file>