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3F072-B15A-4043-AC23-49A18675E6F2}" v="37" dt="2023-11-16T07:35:39.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3203" autoAdjust="0"/>
  </p:normalViewPr>
  <p:slideViewPr>
    <p:cSldViewPr snapToGrid="0">
      <p:cViewPr varScale="1">
        <p:scale>
          <a:sx n="82" d="100"/>
          <a:sy n="82" d="100"/>
        </p:scale>
        <p:origin x="1190" y="7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RAN BANDI" userId="1e915d0e42da922d" providerId="LiveId" clId="{3E23F072-B15A-4043-AC23-49A18675E6F2}"/>
    <pc:docChg chg="undo redo custSel addSld modSld">
      <pc:chgData name="SAI CHARAN BANDI" userId="1e915d0e42da922d" providerId="LiveId" clId="{3E23F072-B15A-4043-AC23-49A18675E6F2}" dt="2023-11-16T07:35:39.333" v="684"/>
      <pc:docMkLst>
        <pc:docMk/>
      </pc:docMkLst>
      <pc:sldChg chg="addSp modSp mod modTransition">
        <pc:chgData name="SAI CHARAN BANDI" userId="1e915d0e42da922d" providerId="LiveId" clId="{3E23F072-B15A-4043-AC23-49A18675E6F2}" dt="2023-11-16T07:33:18.345" v="667"/>
        <pc:sldMkLst>
          <pc:docMk/>
          <pc:sldMk cId="2879206240" sldId="256"/>
        </pc:sldMkLst>
        <pc:spChg chg="add mod">
          <ac:chgData name="SAI CHARAN BANDI" userId="1e915d0e42da922d" providerId="LiveId" clId="{3E23F072-B15A-4043-AC23-49A18675E6F2}" dt="2023-11-16T07:32:39.827" v="666" actId="20577"/>
          <ac:spMkLst>
            <pc:docMk/>
            <pc:sldMk cId="2879206240" sldId="256"/>
            <ac:spMk id="4" creationId="{5FB10DE4-9416-F9C6-97E1-8971DD19F44C}"/>
          </ac:spMkLst>
        </pc:spChg>
      </pc:sldChg>
      <pc:sldChg chg="modTransition">
        <pc:chgData name="SAI CHARAN BANDI" userId="1e915d0e42da922d" providerId="LiveId" clId="{3E23F072-B15A-4043-AC23-49A18675E6F2}" dt="2023-11-16T07:33:21.560" v="668"/>
        <pc:sldMkLst>
          <pc:docMk/>
          <pc:sldMk cId="2790120277" sldId="257"/>
        </pc:sldMkLst>
      </pc:sldChg>
      <pc:sldChg chg="modTransition">
        <pc:chgData name="SAI CHARAN BANDI" userId="1e915d0e42da922d" providerId="LiveId" clId="{3E23F072-B15A-4043-AC23-49A18675E6F2}" dt="2023-11-16T07:33:25.526" v="669"/>
        <pc:sldMkLst>
          <pc:docMk/>
          <pc:sldMk cId="2876266516" sldId="258"/>
        </pc:sldMkLst>
      </pc:sldChg>
      <pc:sldChg chg="modTransition">
        <pc:chgData name="SAI CHARAN BANDI" userId="1e915d0e42da922d" providerId="LiveId" clId="{3E23F072-B15A-4043-AC23-49A18675E6F2}" dt="2023-11-16T07:33:33.234" v="671"/>
        <pc:sldMkLst>
          <pc:docMk/>
          <pc:sldMk cId="2604481563" sldId="259"/>
        </pc:sldMkLst>
      </pc:sldChg>
      <pc:sldChg chg="modTransition">
        <pc:chgData name="SAI CHARAN BANDI" userId="1e915d0e42da922d" providerId="LiveId" clId="{3E23F072-B15A-4043-AC23-49A18675E6F2}" dt="2023-11-16T07:34:32.488" v="672"/>
        <pc:sldMkLst>
          <pc:docMk/>
          <pc:sldMk cId="2651462883" sldId="260"/>
        </pc:sldMkLst>
      </pc:sldChg>
      <pc:sldChg chg="modSp mod modTransition">
        <pc:chgData name="SAI CHARAN BANDI" userId="1e915d0e42da922d" providerId="LiveId" clId="{3E23F072-B15A-4043-AC23-49A18675E6F2}" dt="2023-11-16T07:34:37.370" v="673"/>
        <pc:sldMkLst>
          <pc:docMk/>
          <pc:sldMk cId="1176441493" sldId="261"/>
        </pc:sldMkLst>
        <pc:spChg chg="mod">
          <ac:chgData name="SAI CHARAN BANDI" userId="1e915d0e42da922d" providerId="LiveId" clId="{3E23F072-B15A-4043-AC23-49A18675E6F2}" dt="2023-11-16T07:02:30.486" v="114" actId="403"/>
          <ac:spMkLst>
            <pc:docMk/>
            <pc:sldMk cId="1176441493" sldId="261"/>
            <ac:spMk id="2" creationId="{F7BEEEAD-04A5-9B79-86E1-73B6D57C1FB8}"/>
          </ac:spMkLst>
        </pc:spChg>
        <pc:spChg chg="mod">
          <ac:chgData name="SAI CHARAN BANDI" userId="1e915d0e42da922d" providerId="LiveId" clId="{3E23F072-B15A-4043-AC23-49A18675E6F2}" dt="2023-11-16T07:02:12.995" v="113" actId="2711"/>
          <ac:spMkLst>
            <pc:docMk/>
            <pc:sldMk cId="1176441493" sldId="261"/>
            <ac:spMk id="3" creationId="{C31CAB7D-34FC-77B7-47F3-B9D3C1A62964}"/>
          </ac:spMkLst>
        </pc:spChg>
      </pc:sldChg>
      <pc:sldChg chg="modTransition">
        <pc:chgData name="SAI CHARAN BANDI" userId="1e915d0e42da922d" providerId="LiveId" clId="{3E23F072-B15A-4043-AC23-49A18675E6F2}" dt="2023-11-16T07:33:27.824" v="670"/>
        <pc:sldMkLst>
          <pc:docMk/>
          <pc:sldMk cId="3736416455" sldId="262"/>
        </pc:sldMkLst>
      </pc:sldChg>
      <pc:sldChg chg="addSp modSp new mod modTransition">
        <pc:chgData name="SAI CHARAN BANDI" userId="1e915d0e42da922d" providerId="LiveId" clId="{3E23F072-B15A-4043-AC23-49A18675E6F2}" dt="2023-11-16T07:34:52.973" v="674"/>
        <pc:sldMkLst>
          <pc:docMk/>
          <pc:sldMk cId="1211239076" sldId="263"/>
        </pc:sldMkLst>
        <pc:spChg chg="add mod">
          <ac:chgData name="SAI CHARAN BANDI" userId="1e915d0e42da922d" providerId="LiveId" clId="{3E23F072-B15A-4043-AC23-49A18675E6F2}" dt="2023-11-16T07:03:50.284" v="134" actId="1076"/>
          <ac:spMkLst>
            <pc:docMk/>
            <pc:sldMk cId="1211239076" sldId="263"/>
            <ac:spMk id="2" creationId="{B01FB31E-1B67-DCB8-337F-D3A0D3A4E5C1}"/>
          </ac:spMkLst>
        </pc:spChg>
        <pc:spChg chg="add mod">
          <ac:chgData name="SAI CHARAN BANDI" userId="1e915d0e42da922d" providerId="LiveId" clId="{3E23F072-B15A-4043-AC23-49A18675E6F2}" dt="2023-11-16T07:07:43.708" v="255" actId="1076"/>
          <ac:spMkLst>
            <pc:docMk/>
            <pc:sldMk cId="1211239076" sldId="263"/>
            <ac:spMk id="3" creationId="{C453D9FF-AB72-6C66-612C-53BF60905551}"/>
          </ac:spMkLst>
        </pc:spChg>
      </pc:sldChg>
      <pc:sldChg chg="addSp delSp modSp new mod modTransition">
        <pc:chgData name="SAI CHARAN BANDI" userId="1e915d0e42da922d" providerId="LiveId" clId="{3E23F072-B15A-4043-AC23-49A18675E6F2}" dt="2023-11-16T07:34:55.943" v="675"/>
        <pc:sldMkLst>
          <pc:docMk/>
          <pc:sldMk cId="2556702454" sldId="264"/>
        </pc:sldMkLst>
        <pc:spChg chg="add mod">
          <ac:chgData name="SAI CHARAN BANDI" userId="1e915d0e42da922d" providerId="LiveId" clId="{3E23F072-B15A-4043-AC23-49A18675E6F2}" dt="2023-11-16T07:08:25.989" v="271" actId="113"/>
          <ac:spMkLst>
            <pc:docMk/>
            <pc:sldMk cId="2556702454" sldId="264"/>
            <ac:spMk id="2" creationId="{F32A1548-88E7-4735-5089-DEA61AE34501}"/>
          </ac:spMkLst>
        </pc:spChg>
        <pc:spChg chg="add del mod">
          <ac:chgData name="SAI CHARAN BANDI" userId="1e915d0e42da922d" providerId="LiveId" clId="{3E23F072-B15A-4043-AC23-49A18675E6F2}" dt="2023-11-16T07:14:30.856" v="275"/>
          <ac:spMkLst>
            <pc:docMk/>
            <pc:sldMk cId="2556702454" sldId="264"/>
            <ac:spMk id="3" creationId="{A8F38FD0-0715-E609-0F30-DF207705CE29}"/>
          </ac:spMkLst>
        </pc:spChg>
        <pc:spChg chg="add mod">
          <ac:chgData name="SAI CHARAN BANDI" userId="1e915d0e42da922d" providerId="LiveId" clId="{3E23F072-B15A-4043-AC23-49A18675E6F2}" dt="2023-11-16T07:30:03.687" v="561" actId="2710"/>
          <ac:spMkLst>
            <pc:docMk/>
            <pc:sldMk cId="2556702454" sldId="264"/>
            <ac:spMk id="4" creationId="{737FD0B2-A2B3-272D-75E6-164A96090F07}"/>
          </ac:spMkLst>
        </pc:spChg>
      </pc:sldChg>
      <pc:sldChg chg="addSp modSp new mod modTransition">
        <pc:chgData name="SAI CHARAN BANDI" userId="1e915d0e42da922d" providerId="LiveId" clId="{3E23F072-B15A-4043-AC23-49A18675E6F2}" dt="2023-11-16T07:35:02.541" v="676"/>
        <pc:sldMkLst>
          <pc:docMk/>
          <pc:sldMk cId="1554996452" sldId="265"/>
        </pc:sldMkLst>
        <pc:spChg chg="add mod">
          <ac:chgData name="SAI CHARAN BANDI" userId="1e915d0e42da922d" providerId="LiveId" clId="{3E23F072-B15A-4043-AC23-49A18675E6F2}" dt="2023-11-16T07:15:27.116" v="340" actId="20577"/>
          <ac:spMkLst>
            <pc:docMk/>
            <pc:sldMk cId="1554996452" sldId="265"/>
            <ac:spMk id="2" creationId="{26DF01F2-3201-B994-FD6F-0DAFDDA555C9}"/>
          </ac:spMkLst>
        </pc:spChg>
        <pc:spChg chg="add mod">
          <ac:chgData name="SAI CHARAN BANDI" userId="1e915d0e42da922d" providerId="LiveId" clId="{3E23F072-B15A-4043-AC23-49A18675E6F2}" dt="2023-11-16T07:15:58.535" v="359" actId="20577"/>
          <ac:spMkLst>
            <pc:docMk/>
            <pc:sldMk cId="1554996452" sldId="265"/>
            <ac:spMk id="3" creationId="{AA657C0B-2E39-B26D-47F0-B5911D94C961}"/>
          </ac:spMkLst>
        </pc:spChg>
        <pc:picChg chg="add mod">
          <ac:chgData name="SAI CHARAN BANDI" userId="1e915d0e42da922d" providerId="LiveId" clId="{3E23F072-B15A-4043-AC23-49A18675E6F2}" dt="2023-11-16T07:17:42.202" v="363" actId="14100"/>
          <ac:picMkLst>
            <pc:docMk/>
            <pc:sldMk cId="1554996452" sldId="265"/>
            <ac:picMk id="5" creationId="{3815E585-49FA-8C66-9F97-180D39DC1A83}"/>
          </ac:picMkLst>
        </pc:picChg>
      </pc:sldChg>
      <pc:sldChg chg="addSp modSp new mod modTransition">
        <pc:chgData name="SAI CHARAN BANDI" userId="1e915d0e42da922d" providerId="LiveId" clId="{3E23F072-B15A-4043-AC23-49A18675E6F2}" dt="2023-11-16T07:35:07.222" v="677"/>
        <pc:sldMkLst>
          <pc:docMk/>
          <pc:sldMk cId="175306514" sldId="266"/>
        </pc:sldMkLst>
        <pc:spChg chg="add mod">
          <ac:chgData name="SAI CHARAN BANDI" userId="1e915d0e42da922d" providerId="LiveId" clId="{3E23F072-B15A-4043-AC23-49A18675E6F2}" dt="2023-11-16T07:18:13.007" v="385" actId="113"/>
          <ac:spMkLst>
            <pc:docMk/>
            <pc:sldMk cId="175306514" sldId="266"/>
            <ac:spMk id="2" creationId="{FCA4FC7E-FED3-E1EE-DB61-650E0CE56DF2}"/>
          </ac:spMkLst>
        </pc:spChg>
        <pc:picChg chg="add mod">
          <ac:chgData name="SAI CHARAN BANDI" userId="1e915d0e42da922d" providerId="LiveId" clId="{3E23F072-B15A-4043-AC23-49A18675E6F2}" dt="2023-11-16T07:19:33.735" v="388" actId="14100"/>
          <ac:picMkLst>
            <pc:docMk/>
            <pc:sldMk cId="175306514" sldId="266"/>
            <ac:picMk id="4" creationId="{E83C05D6-484C-ED3D-017E-32307DA012B3}"/>
          </ac:picMkLst>
        </pc:picChg>
      </pc:sldChg>
      <pc:sldChg chg="addSp modSp new mod modTransition">
        <pc:chgData name="SAI CHARAN BANDI" userId="1e915d0e42da922d" providerId="LiveId" clId="{3E23F072-B15A-4043-AC23-49A18675E6F2}" dt="2023-11-16T07:35:12.837" v="678"/>
        <pc:sldMkLst>
          <pc:docMk/>
          <pc:sldMk cId="4202410552" sldId="267"/>
        </pc:sldMkLst>
        <pc:spChg chg="add mod">
          <ac:chgData name="SAI CHARAN BANDI" userId="1e915d0e42da922d" providerId="LiveId" clId="{3E23F072-B15A-4043-AC23-49A18675E6F2}" dt="2023-11-16T07:20:49.290" v="407" actId="113"/>
          <ac:spMkLst>
            <pc:docMk/>
            <pc:sldMk cId="4202410552" sldId="267"/>
            <ac:spMk id="2" creationId="{B40EE955-3C7E-92A6-1232-2E4C8DB8B8BA}"/>
          </ac:spMkLst>
        </pc:spChg>
        <pc:picChg chg="add mod">
          <ac:chgData name="SAI CHARAN BANDI" userId="1e915d0e42da922d" providerId="LiveId" clId="{3E23F072-B15A-4043-AC23-49A18675E6F2}" dt="2023-11-16T07:21:22.791" v="411" actId="14100"/>
          <ac:picMkLst>
            <pc:docMk/>
            <pc:sldMk cId="4202410552" sldId="267"/>
            <ac:picMk id="4" creationId="{998CE5F6-AA00-7960-1307-305C39461D7A}"/>
          </ac:picMkLst>
        </pc:picChg>
      </pc:sldChg>
      <pc:sldChg chg="addSp modSp new mod modTransition">
        <pc:chgData name="SAI CHARAN BANDI" userId="1e915d0e42da922d" providerId="LiveId" clId="{3E23F072-B15A-4043-AC23-49A18675E6F2}" dt="2023-11-16T07:35:17.741" v="679"/>
        <pc:sldMkLst>
          <pc:docMk/>
          <pc:sldMk cId="3211837786" sldId="268"/>
        </pc:sldMkLst>
        <pc:spChg chg="add mod">
          <ac:chgData name="SAI CHARAN BANDI" userId="1e915d0e42da922d" providerId="LiveId" clId="{3E23F072-B15A-4043-AC23-49A18675E6F2}" dt="2023-11-16T07:21:48.151" v="432" actId="113"/>
          <ac:spMkLst>
            <pc:docMk/>
            <pc:sldMk cId="3211837786" sldId="268"/>
            <ac:spMk id="2" creationId="{5423A9FF-4EBB-5AB6-FF37-6CAC34B74F13}"/>
          </ac:spMkLst>
        </pc:spChg>
        <pc:picChg chg="add mod">
          <ac:chgData name="SAI CHARAN BANDI" userId="1e915d0e42da922d" providerId="LiveId" clId="{3E23F072-B15A-4043-AC23-49A18675E6F2}" dt="2023-11-16T07:22:42.520" v="437" actId="1076"/>
          <ac:picMkLst>
            <pc:docMk/>
            <pc:sldMk cId="3211837786" sldId="268"/>
            <ac:picMk id="4" creationId="{54DCB334-3541-56E4-C673-30DE462D0AA8}"/>
          </ac:picMkLst>
        </pc:picChg>
      </pc:sldChg>
      <pc:sldChg chg="addSp modSp new mod modTransition">
        <pc:chgData name="SAI CHARAN BANDI" userId="1e915d0e42da922d" providerId="LiveId" clId="{3E23F072-B15A-4043-AC23-49A18675E6F2}" dt="2023-11-16T07:35:22.856" v="680"/>
        <pc:sldMkLst>
          <pc:docMk/>
          <pc:sldMk cId="2392677456" sldId="269"/>
        </pc:sldMkLst>
        <pc:spChg chg="add mod">
          <ac:chgData name="SAI CHARAN BANDI" userId="1e915d0e42da922d" providerId="LiveId" clId="{3E23F072-B15A-4043-AC23-49A18675E6F2}" dt="2023-11-16T07:23:48.923" v="464" actId="113"/>
          <ac:spMkLst>
            <pc:docMk/>
            <pc:sldMk cId="2392677456" sldId="269"/>
            <ac:spMk id="4" creationId="{1BC7180E-2CEC-A243-DC97-28EEE8B5D1EE}"/>
          </ac:spMkLst>
        </pc:spChg>
        <pc:picChg chg="add mod">
          <ac:chgData name="SAI CHARAN BANDI" userId="1e915d0e42da922d" providerId="LiveId" clId="{3E23F072-B15A-4043-AC23-49A18675E6F2}" dt="2023-11-16T07:24:04.023" v="467" actId="1076"/>
          <ac:picMkLst>
            <pc:docMk/>
            <pc:sldMk cId="2392677456" sldId="269"/>
            <ac:picMk id="3" creationId="{E2AD2722-6FC9-A82E-31B1-244C3912104C}"/>
          </ac:picMkLst>
        </pc:picChg>
      </pc:sldChg>
      <pc:sldChg chg="addSp modSp new mod modTransition">
        <pc:chgData name="SAI CHARAN BANDI" userId="1e915d0e42da922d" providerId="LiveId" clId="{3E23F072-B15A-4043-AC23-49A18675E6F2}" dt="2023-11-16T07:35:29.790" v="681"/>
        <pc:sldMkLst>
          <pc:docMk/>
          <pc:sldMk cId="3397762465" sldId="270"/>
        </pc:sldMkLst>
        <pc:picChg chg="add mod">
          <ac:chgData name="SAI CHARAN BANDI" userId="1e915d0e42da922d" providerId="LiveId" clId="{3E23F072-B15A-4043-AC23-49A18675E6F2}" dt="2023-11-16T07:24:44.506" v="470" actId="14100"/>
          <ac:picMkLst>
            <pc:docMk/>
            <pc:sldMk cId="3397762465" sldId="270"/>
            <ac:picMk id="3" creationId="{0F352BBE-BAD3-5555-9DDC-61D684284F6C}"/>
          </ac:picMkLst>
        </pc:picChg>
      </pc:sldChg>
      <pc:sldChg chg="addSp modSp new mod modTransition">
        <pc:chgData name="SAI CHARAN BANDI" userId="1e915d0e42da922d" providerId="LiveId" clId="{3E23F072-B15A-4043-AC23-49A18675E6F2}" dt="2023-11-16T07:35:33.250" v="682"/>
        <pc:sldMkLst>
          <pc:docMk/>
          <pc:sldMk cId="2922424215" sldId="271"/>
        </pc:sldMkLst>
        <pc:picChg chg="add mod">
          <ac:chgData name="SAI CHARAN BANDI" userId="1e915d0e42da922d" providerId="LiveId" clId="{3E23F072-B15A-4043-AC23-49A18675E6F2}" dt="2023-11-16T07:25:31.458" v="473" actId="14100"/>
          <ac:picMkLst>
            <pc:docMk/>
            <pc:sldMk cId="2922424215" sldId="271"/>
            <ac:picMk id="3" creationId="{BD69FEF2-1644-B39F-E7DF-A32B31769B82}"/>
          </ac:picMkLst>
        </pc:picChg>
      </pc:sldChg>
      <pc:sldChg chg="addSp modSp new mod modTransition">
        <pc:chgData name="SAI CHARAN BANDI" userId="1e915d0e42da922d" providerId="LiveId" clId="{3E23F072-B15A-4043-AC23-49A18675E6F2}" dt="2023-11-16T07:35:36.662" v="683"/>
        <pc:sldMkLst>
          <pc:docMk/>
          <pc:sldMk cId="677924466" sldId="272"/>
        </pc:sldMkLst>
        <pc:picChg chg="add mod">
          <ac:chgData name="SAI CHARAN BANDI" userId="1e915d0e42da922d" providerId="LiveId" clId="{3E23F072-B15A-4043-AC23-49A18675E6F2}" dt="2023-11-16T07:27:19.405" v="477" actId="14100"/>
          <ac:picMkLst>
            <pc:docMk/>
            <pc:sldMk cId="677924466" sldId="272"/>
            <ac:picMk id="3" creationId="{14547293-4CDF-3B03-CEEB-C6B182A9B356}"/>
          </ac:picMkLst>
        </pc:picChg>
      </pc:sldChg>
      <pc:sldChg chg="addSp delSp modSp new mod modTransition">
        <pc:chgData name="SAI CHARAN BANDI" userId="1e915d0e42da922d" providerId="LiveId" clId="{3E23F072-B15A-4043-AC23-49A18675E6F2}" dt="2023-11-16T07:35:39.333" v="684"/>
        <pc:sldMkLst>
          <pc:docMk/>
          <pc:sldMk cId="4292489144" sldId="273"/>
        </pc:sldMkLst>
        <pc:spChg chg="add del mod">
          <ac:chgData name="SAI CHARAN BANDI" userId="1e915d0e42da922d" providerId="LiveId" clId="{3E23F072-B15A-4043-AC23-49A18675E6F2}" dt="2023-11-16T07:28:01.404" v="480" actId="767"/>
          <ac:spMkLst>
            <pc:docMk/>
            <pc:sldMk cId="4292489144" sldId="273"/>
            <ac:spMk id="2" creationId="{51C097A4-FE20-9674-85AC-9553259B0EE3}"/>
          </ac:spMkLst>
        </pc:spChg>
        <pc:spChg chg="add mod">
          <ac:chgData name="SAI CHARAN BANDI" userId="1e915d0e42da922d" providerId="LiveId" clId="{3E23F072-B15A-4043-AC23-49A18675E6F2}" dt="2023-11-16T07:28:31.656" v="549" actId="20577"/>
          <ac:spMkLst>
            <pc:docMk/>
            <pc:sldMk cId="4292489144" sldId="273"/>
            <ac:spMk id="3" creationId="{B414014A-9AFD-FE1C-5531-1A0EAEA88962}"/>
          </ac:spMkLst>
        </pc:spChg>
        <pc:spChg chg="add del mod">
          <ac:chgData name="SAI CHARAN BANDI" userId="1e915d0e42da922d" providerId="LiveId" clId="{3E23F072-B15A-4043-AC23-49A18675E6F2}" dt="2023-11-16T07:29:36.049" v="552"/>
          <ac:spMkLst>
            <pc:docMk/>
            <pc:sldMk cId="4292489144" sldId="273"/>
            <ac:spMk id="4" creationId="{FA697C31-90BB-DEFF-93B2-410CCFF6C7F0}"/>
          </ac:spMkLst>
        </pc:spChg>
        <pc:spChg chg="add mod">
          <ac:chgData name="SAI CHARAN BANDI" userId="1e915d0e42da922d" providerId="LiveId" clId="{3E23F072-B15A-4043-AC23-49A18675E6F2}" dt="2023-11-16T07:30:56.919" v="563"/>
          <ac:spMkLst>
            <pc:docMk/>
            <pc:sldMk cId="4292489144" sldId="273"/>
            <ac:spMk id="5" creationId="{9DA7B86B-B548-DE68-2B3D-062AFA9FF9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30A1-D66E-C51A-9FAA-905A6E7D69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D03B68-7435-3DF7-4D4E-9D109BBEF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F8DB16-8217-DDAD-91B3-50BA3A698EB7}"/>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5" name="Footer Placeholder 4">
            <a:extLst>
              <a:ext uri="{FF2B5EF4-FFF2-40B4-BE49-F238E27FC236}">
                <a16:creationId xmlns:a16="http://schemas.microsoft.com/office/drawing/2014/main" id="{595E6135-F6A5-BEC1-2174-E8481DBFF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E7FF21-4B72-DF3F-2F65-A16E91DBB222}"/>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4062523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8FA5-4055-512E-2DF5-78FA0FE401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512B9-D7B3-316E-3553-F590F65451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E6754-EEB1-44E3-D897-5BCD440AC75A}"/>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5" name="Footer Placeholder 4">
            <a:extLst>
              <a:ext uri="{FF2B5EF4-FFF2-40B4-BE49-F238E27FC236}">
                <a16:creationId xmlns:a16="http://schemas.microsoft.com/office/drawing/2014/main" id="{E18BB1A7-CB9E-6830-F54F-53984E887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1D510-573B-2812-2EA0-08C8FC19FE38}"/>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225810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FB786-F953-24EC-1CDF-EC60760248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52B6BF-9C1B-C66E-9F9E-919883A81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74A4A-A3DE-BA8E-7926-5BA3EEC56C2A}"/>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5" name="Footer Placeholder 4">
            <a:extLst>
              <a:ext uri="{FF2B5EF4-FFF2-40B4-BE49-F238E27FC236}">
                <a16:creationId xmlns:a16="http://schemas.microsoft.com/office/drawing/2014/main" id="{75DFBEDE-0FD3-4A9D-4B81-E9201F897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0C9ED-DF37-78D0-9634-4876E5579A54}"/>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238555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E28-A7C7-E66F-F0AD-66B216E84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1FE5F-3D8B-3EE0-081B-4055AAA095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0A4ED-25C3-76E8-008B-DC1F6103B5E8}"/>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5" name="Footer Placeholder 4">
            <a:extLst>
              <a:ext uri="{FF2B5EF4-FFF2-40B4-BE49-F238E27FC236}">
                <a16:creationId xmlns:a16="http://schemas.microsoft.com/office/drawing/2014/main" id="{6E8240E5-2987-9835-4E49-0B37E9074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9280FC-88F1-FD9C-8349-E1934A60F2BE}"/>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11493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5751-3838-E4C8-DBC7-DD4755826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A7A05F-1B71-1DC1-B41B-04C161FF58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5DD5F-49F0-968E-1E52-9F63D0F00A63}"/>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5" name="Footer Placeholder 4">
            <a:extLst>
              <a:ext uri="{FF2B5EF4-FFF2-40B4-BE49-F238E27FC236}">
                <a16:creationId xmlns:a16="http://schemas.microsoft.com/office/drawing/2014/main" id="{3A79575E-41BC-4832-7FEA-9CF6A695B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5B0E0-7441-DF71-EDEC-A4F0305285BB}"/>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406046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FA-E929-545D-9942-38B2F22259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7DA05A-B8EE-146F-A4C4-92330BAF6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91E46E-6A9C-D820-B350-C340679E7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256D6C-3823-3747-BADA-206F0BE2CE02}"/>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6" name="Footer Placeholder 5">
            <a:extLst>
              <a:ext uri="{FF2B5EF4-FFF2-40B4-BE49-F238E27FC236}">
                <a16:creationId xmlns:a16="http://schemas.microsoft.com/office/drawing/2014/main" id="{0517CB12-12DF-26CF-49B6-0A490E3A2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ECD26-FA26-9BC1-FB13-05398267424F}"/>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127099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983D-F228-E6F3-866D-119FAD7A04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D34D4-A9C3-B586-830B-CF7559F07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6604C-D4CA-D9BB-9B9B-3D289930B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2B23B5-7C74-47D4-EFA3-A8550C31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BA97E7-136A-4400-A79F-E256B3991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F2436-4390-6C16-3A8C-011EA9FC2AD2}"/>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8" name="Footer Placeholder 7">
            <a:extLst>
              <a:ext uri="{FF2B5EF4-FFF2-40B4-BE49-F238E27FC236}">
                <a16:creationId xmlns:a16="http://schemas.microsoft.com/office/drawing/2014/main" id="{E1F77719-1309-549A-C734-9E22D81070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E70AA9-2D78-7D21-5564-AE06C2A3D78E}"/>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331236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2B85-614E-233D-2175-F33AD60A1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B839A5-D238-005F-8AEF-CF5650A586B9}"/>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4" name="Footer Placeholder 3">
            <a:extLst>
              <a:ext uri="{FF2B5EF4-FFF2-40B4-BE49-F238E27FC236}">
                <a16:creationId xmlns:a16="http://schemas.microsoft.com/office/drawing/2014/main" id="{A1C46C27-01F0-0FBE-13B0-8D2DD10A41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0C8D9-809B-D1B2-A426-93CCF169B90D}"/>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90041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D43DD-8E7E-56D2-8D70-DB1D309A2152}"/>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3" name="Footer Placeholder 2">
            <a:extLst>
              <a:ext uri="{FF2B5EF4-FFF2-40B4-BE49-F238E27FC236}">
                <a16:creationId xmlns:a16="http://schemas.microsoft.com/office/drawing/2014/main" id="{F7206052-BF9C-FB7B-E81A-5D47E4A784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506BAA-DEDE-9F64-7097-0BF354CACBA3}"/>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292789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F0CE-C7EF-A4C5-ACB8-C4863650E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D7DF7A-85F6-F416-5B9F-33111203C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AC964C-59ED-C574-7997-C8DFAC141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96B43-55EA-D720-E512-62121CDD6BAC}"/>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6" name="Footer Placeholder 5">
            <a:extLst>
              <a:ext uri="{FF2B5EF4-FFF2-40B4-BE49-F238E27FC236}">
                <a16:creationId xmlns:a16="http://schemas.microsoft.com/office/drawing/2014/main" id="{B1494254-8E84-7E4D-0510-74E1BE2795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A0CCB-255C-29AE-3F44-CDD109E71B82}"/>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261140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DCFF-CB5D-04EF-2BEA-D7ADC4ED7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37C870-0D0B-D7FC-7330-D8A24BEDF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2764B-9757-BAC4-79ED-91C222FB1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94B32-4029-0D69-0387-FE659BC410C8}"/>
              </a:ext>
            </a:extLst>
          </p:cNvPr>
          <p:cNvSpPr>
            <a:spLocks noGrp="1"/>
          </p:cNvSpPr>
          <p:nvPr>
            <p:ph type="dt" sz="half" idx="10"/>
          </p:nvPr>
        </p:nvSpPr>
        <p:spPr/>
        <p:txBody>
          <a:bodyPr/>
          <a:lstStyle/>
          <a:p>
            <a:fld id="{24C53B3D-2EAB-417A-B5FA-9CEA538808FE}" type="datetimeFigureOut">
              <a:rPr lang="en-IN" smtClean="0"/>
              <a:t>16-11-2023</a:t>
            </a:fld>
            <a:endParaRPr lang="en-IN"/>
          </a:p>
        </p:txBody>
      </p:sp>
      <p:sp>
        <p:nvSpPr>
          <p:cNvPr id="6" name="Footer Placeholder 5">
            <a:extLst>
              <a:ext uri="{FF2B5EF4-FFF2-40B4-BE49-F238E27FC236}">
                <a16:creationId xmlns:a16="http://schemas.microsoft.com/office/drawing/2014/main" id="{65306556-FE05-F885-56FC-BD9CE429A4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E8EEBF-FC6F-9723-82DA-A3BCFA41CEF3}"/>
              </a:ext>
            </a:extLst>
          </p:cNvPr>
          <p:cNvSpPr>
            <a:spLocks noGrp="1"/>
          </p:cNvSpPr>
          <p:nvPr>
            <p:ph type="sldNum" sz="quarter" idx="12"/>
          </p:nvPr>
        </p:nvSpPr>
        <p:spPr/>
        <p:txBody>
          <a:bodyPr/>
          <a:lstStyle/>
          <a:p>
            <a:fld id="{23EE5C49-0BC0-4B69-8D17-36ABB5425ABA}" type="slidenum">
              <a:rPr lang="en-IN" smtClean="0"/>
              <a:t>‹#›</a:t>
            </a:fld>
            <a:endParaRPr lang="en-IN"/>
          </a:p>
        </p:txBody>
      </p:sp>
    </p:spTree>
    <p:extLst>
      <p:ext uri="{BB962C8B-B14F-4D97-AF65-F5344CB8AC3E}">
        <p14:creationId xmlns:p14="http://schemas.microsoft.com/office/powerpoint/2010/main" val="416795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86FCE-F1E4-F170-DBA5-DA5091662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1FA1A-6A9E-4F88-C4E7-3D1EA439C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10C28-EBB7-F211-18F2-8405924FD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53B3D-2EAB-417A-B5FA-9CEA538808FE}" type="datetimeFigureOut">
              <a:rPr lang="en-IN" smtClean="0"/>
              <a:t>16-11-2023</a:t>
            </a:fld>
            <a:endParaRPr lang="en-IN"/>
          </a:p>
        </p:txBody>
      </p:sp>
      <p:sp>
        <p:nvSpPr>
          <p:cNvPr id="5" name="Footer Placeholder 4">
            <a:extLst>
              <a:ext uri="{FF2B5EF4-FFF2-40B4-BE49-F238E27FC236}">
                <a16:creationId xmlns:a16="http://schemas.microsoft.com/office/drawing/2014/main" id="{580F1487-3B0D-29E5-EC73-9A45D0ED1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3342C7-6DE8-92FD-5AA5-814D6667C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E5C49-0BC0-4B69-8D17-36ABB5425ABA}" type="slidenum">
              <a:rPr lang="en-IN" smtClean="0"/>
              <a:t>‹#›</a:t>
            </a:fld>
            <a:endParaRPr lang="en-IN"/>
          </a:p>
        </p:txBody>
      </p:sp>
    </p:spTree>
    <p:extLst>
      <p:ext uri="{BB962C8B-B14F-4D97-AF65-F5344CB8AC3E}">
        <p14:creationId xmlns:p14="http://schemas.microsoft.com/office/powerpoint/2010/main" val="272328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2C75-3FC8-11F5-DABB-8BE0F4C72AAB}"/>
              </a:ext>
            </a:extLst>
          </p:cNvPr>
          <p:cNvSpPr>
            <a:spLocks noGrp="1"/>
          </p:cNvSpPr>
          <p:nvPr>
            <p:ph type="ctrTitle"/>
          </p:nvPr>
        </p:nvSpPr>
        <p:spPr>
          <a:xfrm>
            <a:off x="1733493" y="1241092"/>
            <a:ext cx="9144000" cy="596674"/>
          </a:xfrm>
        </p:spPr>
        <p:txBody>
          <a:bodyPr>
            <a:normAutofit/>
          </a:bodyPr>
          <a:lstStyle/>
          <a:p>
            <a:pPr>
              <a:lnSpc>
                <a:spcPct val="150000"/>
              </a:lnSpc>
            </a:pPr>
            <a:r>
              <a:rPr lang="en-US" sz="2400" b="1">
                <a:latin typeface="Times New Roman" panose="02020603050405020304" pitchFamily="18" charset="0"/>
                <a:cs typeface="Times New Roman" panose="02020603050405020304" pitchFamily="18" charset="0"/>
              </a:rPr>
              <a:t>LIBRARY </a:t>
            </a:r>
            <a:r>
              <a:rPr lang="en-US" sz="2400" b="1" dirty="0">
                <a:latin typeface="Times New Roman" panose="02020603050405020304" pitchFamily="18" charset="0"/>
                <a:cs typeface="Times New Roman" panose="02020603050405020304" pitchFamily="18" charset="0"/>
              </a:rPr>
              <a:t>MANAGEMENT SYSTEM</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BEF872-5AAB-5DB0-23C9-402D0EA87C5F}"/>
              </a:ext>
            </a:extLst>
          </p:cNvPr>
          <p:cNvSpPr>
            <a:spLocks noGrp="1"/>
          </p:cNvSpPr>
          <p:nvPr>
            <p:ph type="subTitle" idx="1"/>
          </p:nvPr>
        </p:nvSpPr>
        <p:spPr/>
        <p:txBody>
          <a:bodyPr/>
          <a:lstStyle/>
          <a:p>
            <a:endParaRPr lang="en-US" dirty="0"/>
          </a:p>
          <a:p>
            <a:endParaRPr lang="en-IN" dirty="0"/>
          </a:p>
        </p:txBody>
      </p:sp>
      <p:pic>
        <p:nvPicPr>
          <p:cNvPr id="5" name="Picture 4">
            <a:extLst>
              <a:ext uri="{FF2B5EF4-FFF2-40B4-BE49-F238E27FC236}">
                <a16:creationId xmlns:a16="http://schemas.microsoft.com/office/drawing/2014/main" id="{5E84BB4E-F65E-BD4B-937C-CF4361DDA4E6}"/>
              </a:ext>
            </a:extLst>
          </p:cNvPr>
          <p:cNvPicPr/>
          <p:nvPr/>
        </p:nvPicPr>
        <p:blipFill>
          <a:blip r:embed="rId2"/>
          <a:stretch>
            <a:fillRect/>
          </a:stretch>
        </p:blipFill>
        <p:spPr>
          <a:xfrm>
            <a:off x="5172636" y="4520565"/>
            <a:ext cx="1873624" cy="923330"/>
          </a:xfrm>
          <a:prstGeom prst="rect">
            <a:avLst/>
          </a:prstGeom>
        </p:spPr>
      </p:pic>
      <p:sp>
        <p:nvSpPr>
          <p:cNvPr id="6" name="TextBox 5">
            <a:extLst>
              <a:ext uri="{FF2B5EF4-FFF2-40B4-BE49-F238E27FC236}">
                <a16:creationId xmlns:a16="http://schemas.microsoft.com/office/drawing/2014/main" id="{549D4065-BF0B-D91C-554A-1C58340F3E79}"/>
              </a:ext>
            </a:extLst>
          </p:cNvPr>
          <p:cNvSpPr txBox="1"/>
          <p:nvPr/>
        </p:nvSpPr>
        <p:spPr>
          <a:xfrm>
            <a:off x="4507135" y="280764"/>
            <a:ext cx="3177729" cy="960328"/>
          </a:xfrm>
          <a:prstGeom prst="rect">
            <a:avLst/>
          </a:prstGeom>
          <a:noFill/>
        </p:spPr>
        <p:txBody>
          <a:bodyPr wrap="non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 course project presentation</a:t>
            </a:r>
          </a:p>
          <a:p>
            <a:pPr algn="just">
              <a:lnSpc>
                <a:spcPct val="150000"/>
              </a:lnSpc>
            </a:pPr>
            <a:r>
              <a:rPr lang="en-US" sz="2000" dirty="0">
                <a:latin typeface="Times New Roman" panose="02020603050405020304" pitchFamily="18" charset="0"/>
                <a:cs typeface="Times New Roman" panose="02020603050405020304" pitchFamily="18" charset="0"/>
              </a:rPr>
              <a:t>                   on</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F7B891D-EEC9-4BDD-06F6-E3F3FE6DB88F}"/>
              </a:ext>
            </a:extLst>
          </p:cNvPr>
          <p:cNvSpPr txBox="1"/>
          <p:nvPr/>
        </p:nvSpPr>
        <p:spPr>
          <a:xfrm>
            <a:off x="5707697" y="2174759"/>
            <a:ext cx="409536" cy="646331"/>
          </a:xfrm>
          <a:prstGeom prst="rect">
            <a:avLst/>
          </a:prstGeom>
          <a:noFill/>
        </p:spPr>
        <p:txBody>
          <a:bodyPr wrap="none" rtlCol="0">
            <a:spAutoFit/>
          </a:bodyPr>
          <a:lstStyle/>
          <a:p>
            <a:r>
              <a:rPr lang="en-US" dirty="0"/>
              <a:t>By</a:t>
            </a:r>
          </a:p>
          <a:p>
            <a:endParaRPr lang="en-IN" dirty="0"/>
          </a:p>
        </p:txBody>
      </p:sp>
      <p:sp>
        <p:nvSpPr>
          <p:cNvPr id="10" name="TextBox 9">
            <a:extLst>
              <a:ext uri="{FF2B5EF4-FFF2-40B4-BE49-F238E27FC236}">
                <a16:creationId xmlns:a16="http://schemas.microsoft.com/office/drawing/2014/main" id="{57033EDC-F844-C172-419F-4C9307656968}"/>
              </a:ext>
            </a:extLst>
          </p:cNvPr>
          <p:cNvSpPr txBox="1"/>
          <p:nvPr/>
        </p:nvSpPr>
        <p:spPr>
          <a:xfrm>
            <a:off x="3365069" y="3005364"/>
            <a:ext cx="6096000" cy="923330"/>
          </a:xfrm>
          <a:prstGeom prst="rect">
            <a:avLst/>
          </a:prstGeom>
          <a:noFill/>
        </p:spPr>
        <p:txBody>
          <a:bodyPr wrap="square">
            <a:spAutoFit/>
          </a:bodyPr>
          <a:lstStyle/>
          <a:p>
            <a:r>
              <a:rPr lang="en-IN" dirty="0">
                <a:solidFill>
                  <a:srgbClr val="000000"/>
                </a:solidFill>
                <a:latin typeface="Times New Roman" panose="02020603050405020304" pitchFamily="18" charset="0"/>
                <a:ea typeface="Times New Roman" panose="02020603050405020304" pitchFamily="18" charset="0"/>
              </a:rPr>
              <a:t>P.  KEERTHI PRIYA                              </a:t>
            </a:r>
            <a:r>
              <a:rPr lang="en-IN" sz="1800" dirty="0">
                <a:solidFill>
                  <a:srgbClr val="000000"/>
                </a:solidFill>
                <a:effectLst/>
                <a:latin typeface="Times New Roman" panose="02020603050405020304" pitchFamily="18" charset="0"/>
                <a:ea typeface="Times New Roman" panose="02020603050405020304" pitchFamily="18" charset="0"/>
              </a:rPr>
              <a:t> 2205A41L13 </a:t>
            </a:r>
          </a:p>
          <a:p>
            <a:r>
              <a:rPr lang="en-IN" sz="1800" dirty="0">
                <a:solidFill>
                  <a:srgbClr val="000000"/>
                </a:solidFill>
                <a:effectLst/>
                <a:latin typeface="Times New Roman" panose="02020603050405020304" pitchFamily="18" charset="0"/>
                <a:ea typeface="Times New Roman" panose="02020603050405020304" pitchFamily="18" charset="0"/>
              </a:rPr>
              <a:t>B. SRAVANTHI 	 	                 2205A41L28</a:t>
            </a:r>
          </a:p>
          <a:p>
            <a:r>
              <a:rPr lang="en-IN" dirty="0">
                <a:solidFill>
                  <a:srgbClr val="000000"/>
                </a:solidFill>
                <a:latin typeface="Times New Roman" panose="02020603050405020304" pitchFamily="18" charset="0"/>
                <a:ea typeface="Times New Roman" panose="02020603050405020304" pitchFamily="18" charset="0"/>
              </a:rPr>
              <a:t>P.  AKSHAYA</a:t>
            </a:r>
            <a:r>
              <a:rPr lang="en-IN" sz="1800" dirty="0">
                <a:solidFill>
                  <a:srgbClr val="000000"/>
                </a:solidFill>
                <a:effectLst/>
                <a:latin typeface="Times New Roman" panose="02020603050405020304" pitchFamily="18" charset="0"/>
                <a:ea typeface="Times New Roman" panose="02020603050405020304" pitchFamily="18" charset="0"/>
              </a:rPr>
              <a:t>                                          2205A41L22</a:t>
            </a:r>
            <a:endParaRPr lang="en-IN" dirty="0"/>
          </a:p>
        </p:txBody>
      </p:sp>
      <p:sp>
        <p:nvSpPr>
          <p:cNvPr id="4" name="TextBox 3">
            <a:extLst>
              <a:ext uri="{FF2B5EF4-FFF2-40B4-BE49-F238E27FC236}">
                <a16:creationId xmlns:a16="http://schemas.microsoft.com/office/drawing/2014/main" id="{5FB10DE4-9416-F9C6-97E1-8971DD19F44C}"/>
              </a:ext>
            </a:extLst>
          </p:cNvPr>
          <p:cNvSpPr txBox="1"/>
          <p:nvPr/>
        </p:nvSpPr>
        <p:spPr>
          <a:xfrm>
            <a:off x="1996751" y="5738327"/>
            <a:ext cx="888074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Object oriented programming language using java </a:t>
            </a:r>
          </a:p>
        </p:txBody>
      </p:sp>
    </p:spTree>
    <p:extLst>
      <p:ext uri="{BB962C8B-B14F-4D97-AF65-F5344CB8AC3E}">
        <p14:creationId xmlns:p14="http://schemas.microsoft.com/office/powerpoint/2010/main" val="28792062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F01F2-3201-B994-FD6F-0DAFDDA555C9}"/>
              </a:ext>
            </a:extLst>
          </p:cNvPr>
          <p:cNvSpPr txBox="1"/>
          <p:nvPr/>
        </p:nvSpPr>
        <p:spPr>
          <a:xfrm>
            <a:off x="821094" y="522514"/>
            <a:ext cx="1068355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SCREENS</a:t>
            </a:r>
          </a:p>
        </p:txBody>
      </p:sp>
      <p:sp>
        <p:nvSpPr>
          <p:cNvPr id="3" name="TextBox 2">
            <a:extLst>
              <a:ext uri="{FF2B5EF4-FFF2-40B4-BE49-F238E27FC236}">
                <a16:creationId xmlns:a16="http://schemas.microsoft.com/office/drawing/2014/main" id="{AA657C0B-2E39-B26D-47F0-B5911D94C961}"/>
              </a:ext>
            </a:extLst>
          </p:cNvPr>
          <p:cNvSpPr txBox="1"/>
          <p:nvPr/>
        </p:nvSpPr>
        <p:spPr>
          <a:xfrm>
            <a:off x="783771" y="1632857"/>
            <a:ext cx="302311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Home Page:</a:t>
            </a:r>
          </a:p>
        </p:txBody>
      </p:sp>
      <p:pic>
        <p:nvPicPr>
          <p:cNvPr id="5" name="Picture 4">
            <a:extLst>
              <a:ext uri="{FF2B5EF4-FFF2-40B4-BE49-F238E27FC236}">
                <a16:creationId xmlns:a16="http://schemas.microsoft.com/office/drawing/2014/main" id="{3815E585-49FA-8C66-9F97-180D39DC1A83}"/>
              </a:ext>
            </a:extLst>
          </p:cNvPr>
          <p:cNvPicPr>
            <a:picLocks noChangeAspect="1"/>
          </p:cNvPicPr>
          <p:nvPr/>
        </p:nvPicPr>
        <p:blipFill>
          <a:blip r:embed="rId2"/>
          <a:stretch>
            <a:fillRect/>
          </a:stretch>
        </p:blipFill>
        <p:spPr>
          <a:xfrm>
            <a:off x="821093" y="2079380"/>
            <a:ext cx="10683551" cy="4305223"/>
          </a:xfrm>
          <a:prstGeom prst="rect">
            <a:avLst/>
          </a:prstGeom>
        </p:spPr>
      </p:pic>
    </p:spTree>
    <p:extLst>
      <p:ext uri="{BB962C8B-B14F-4D97-AF65-F5344CB8AC3E}">
        <p14:creationId xmlns:p14="http://schemas.microsoft.com/office/powerpoint/2010/main" val="1554996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4FC7E-FED3-E1EE-DB61-650E0CE56DF2}"/>
              </a:ext>
            </a:extLst>
          </p:cNvPr>
          <p:cNvSpPr txBox="1"/>
          <p:nvPr/>
        </p:nvSpPr>
        <p:spPr>
          <a:xfrm>
            <a:off x="522514" y="317241"/>
            <a:ext cx="4525347" cy="3732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Adding the details:</a:t>
            </a:r>
          </a:p>
        </p:txBody>
      </p:sp>
      <p:pic>
        <p:nvPicPr>
          <p:cNvPr id="4" name="Picture 3">
            <a:extLst>
              <a:ext uri="{FF2B5EF4-FFF2-40B4-BE49-F238E27FC236}">
                <a16:creationId xmlns:a16="http://schemas.microsoft.com/office/drawing/2014/main" id="{E83C05D6-484C-ED3D-017E-32307DA012B3}"/>
              </a:ext>
            </a:extLst>
          </p:cNvPr>
          <p:cNvPicPr>
            <a:picLocks noChangeAspect="1"/>
          </p:cNvPicPr>
          <p:nvPr/>
        </p:nvPicPr>
        <p:blipFill>
          <a:blip r:embed="rId2"/>
          <a:stretch>
            <a:fillRect/>
          </a:stretch>
        </p:blipFill>
        <p:spPr>
          <a:xfrm>
            <a:off x="559836" y="764972"/>
            <a:ext cx="11299372" cy="5505494"/>
          </a:xfrm>
          <a:prstGeom prst="rect">
            <a:avLst/>
          </a:prstGeom>
        </p:spPr>
      </p:pic>
    </p:spTree>
    <p:extLst>
      <p:ext uri="{BB962C8B-B14F-4D97-AF65-F5344CB8AC3E}">
        <p14:creationId xmlns:p14="http://schemas.microsoft.com/office/powerpoint/2010/main" val="1753065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EE955-3C7E-92A6-1232-2E4C8DB8B8BA}"/>
              </a:ext>
            </a:extLst>
          </p:cNvPr>
          <p:cNvSpPr txBox="1"/>
          <p:nvPr/>
        </p:nvSpPr>
        <p:spPr>
          <a:xfrm>
            <a:off x="317241" y="466531"/>
            <a:ext cx="552372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Book added:</a:t>
            </a:r>
          </a:p>
        </p:txBody>
      </p:sp>
      <p:pic>
        <p:nvPicPr>
          <p:cNvPr id="4" name="Picture 3">
            <a:extLst>
              <a:ext uri="{FF2B5EF4-FFF2-40B4-BE49-F238E27FC236}">
                <a16:creationId xmlns:a16="http://schemas.microsoft.com/office/drawing/2014/main" id="{998CE5F6-AA00-7960-1307-305C39461D7A}"/>
              </a:ext>
            </a:extLst>
          </p:cNvPr>
          <p:cNvPicPr>
            <a:picLocks noChangeAspect="1"/>
          </p:cNvPicPr>
          <p:nvPr/>
        </p:nvPicPr>
        <p:blipFill>
          <a:blip r:embed="rId2"/>
          <a:stretch>
            <a:fillRect/>
          </a:stretch>
        </p:blipFill>
        <p:spPr>
          <a:xfrm>
            <a:off x="429207" y="956729"/>
            <a:ext cx="11355355" cy="5503596"/>
          </a:xfrm>
          <a:prstGeom prst="rect">
            <a:avLst/>
          </a:prstGeom>
        </p:spPr>
      </p:pic>
    </p:spTree>
    <p:extLst>
      <p:ext uri="{BB962C8B-B14F-4D97-AF65-F5344CB8AC3E}">
        <p14:creationId xmlns:p14="http://schemas.microsoft.com/office/powerpoint/2010/main" val="420241055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3A9FF-4EBB-5AB6-FF37-6CAC34B74F13}"/>
              </a:ext>
            </a:extLst>
          </p:cNvPr>
          <p:cNvSpPr txBox="1"/>
          <p:nvPr/>
        </p:nvSpPr>
        <p:spPr>
          <a:xfrm>
            <a:off x="494522" y="531845"/>
            <a:ext cx="421743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Viewing the Books:</a:t>
            </a:r>
          </a:p>
        </p:txBody>
      </p:sp>
      <p:pic>
        <p:nvPicPr>
          <p:cNvPr id="4" name="Picture 3">
            <a:extLst>
              <a:ext uri="{FF2B5EF4-FFF2-40B4-BE49-F238E27FC236}">
                <a16:creationId xmlns:a16="http://schemas.microsoft.com/office/drawing/2014/main" id="{54DCB334-3541-56E4-C673-30DE462D0AA8}"/>
              </a:ext>
            </a:extLst>
          </p:cNvPr>
          <p:cNvPicPr>
            <a:picLocks noChangeAspect="1"/>
          </p:cNvPicPr>
          <p:nvPr/>
        </p:nvPicPr>
        <p:blipFill>
          <a:blip r:embed="rId2"/>
          <a:stretch>
            <a:fillRect/>
          </a:stretch>
        </p:blipFill>
        <p:spPr>
          <a:xfrm>
            <a:off x="615820" y="974712"/>
            <a:ext cx="11327364" cy="5710823"/>
          </a:xfrm>
          <a:prstGeom prst="rect">
            <a:avLst/>
          </a:prstGeom>
        </p:spPr>
      </p:pic>
    </p:spTree>
    <p:extLst>
      <p:ext uri="{BB962C8B-B14F-4D97-AF65-F5344CB8AC3E}">
        <p14:creationId xmlns:p14="http://schemas.microsoft.com/office/powerpoint/2010/main" val="32118377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AD2722-6FC9-A82E-31B1-244C3912104C}"/>
              </a:ext>
            </a:extLst>
          </p:cNvPr>
          <p:cNvPicPr>
            <a:picLocks noChangeAspect="1"/>
          </p:cNvPicPr>
          <p:nvPr/>
        </p:nvPicPr>
        <p:blipFill>
          <a:blip r:embed="rId2"/>
          <a:stretch>
            <a:fillRect/>
          </a:stretch>
        </p:blipFill>
        <p:spPr>
          <a:xfrm>
            <a:off x="634483" y="987266"/>
            <a:ext cx="11112758" cy="5253069"/>
          </a:xfrm>
          <a:prstGeom prst="rect">
            <a:avLst/>
          </a:prstGeom>
        </p:spPr>
      </p:pic>
      <p:sp>
        <p:nvSpPr>
          <p:cNvPr id="4" name="TextBox 3">
            <a:extLst>
              <a:ext uri="{FF2B5EF4-FFF2-40B4-BE49-F238E27FC236}">
                <a16:creationId xmlns:a16="http://schemas.microsoft.com/office/drawing/2014/main" id="{1BC7180E-2CEC-A243-DC97-28EEE8B5D1EE}"/>
              </a:ext>
            </a:extLst>
          </p:cNvPr>
          <p:cNvSpPr txBox="1"/>
          <p:nvPr/>
        </p:nvSpPr>
        <p:spPr>
          <a:xfrm>
            <a:off x="569167" y="419878"/>
            <a:ext cx="511317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Deleting the books:</a:t>
            </a:r>
          </a:p>
        </p:txBody>
      </p:sp>
    </p:spTree>
    <p:extLst>
      <p:ext uri="{BB962C8B-B14F-4D97-AF65-F5344CB8AC3E}">
        <p14:creationId xmlns:p14="http://schemas.microsoft.com/office/powerpoint/2010/main" val="239267745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352BBE-BAD3-5555-9DDC-61D684284F6C}"/>
              </a:ext>
            </a:extLst>
          </p:cNvPr>
          <p:cNvPicPr>
            <a:picLocks noChangeAspect="1"/>
          </p:cNvPicPr>
          <p:nvPr/>
        </p:nvPicPr>
        <p:blipFill>
          <a:blip r:embed="rId2"/>
          <a:stretch>
            <a:fillRect/>
          </a:stretch>
        </p:blipFill>
        <p:spPr>
          <a:xfrm>
            <a:off x="762570" y="738689"/>
            <a:ext cx="10919357" cy="5351880"/>
          </a:xfrm>
          <a:prstGeom prst="rect">
            <a:avLst/>
          </a:prstGeom>
        </p:spPr>
      </p:pic>
    </p:spTree>
    <p:extLst>
      <p:ext uri="{BB962C8B-B14F-4D97-AF65-F5344CB8AC3E}">
        <p14:creationId xmlns:p14="http://schemas.microsoft.com/office/powerpoint/2010/main" val="339776246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9FEF2-1644-B39F-E7DF-A32B31769B82}"/>
              </a:ext>
            </a:extLst>
          </p:cNvPr>
          <p:cNvPicPr>
            <a:picLocks noChangeAspect="1"/>
          </p:cNvPicPr>
          <p:nvPr/>
        </p:nvPicPr>
        <p:blipFill>
          <a:blip r:embed="rId2"/>
          <a:stretch>
            <a:fillRect/>
          </a:stretch>
        </p:blipFill>
        <p:spPr>
          <a:xfrm>
            <a:off x="460939" y="690466"/>
            <a:ext cx="11118351" cy="5403312"/>
          </a:xfrm>
          <a:prstGeom prst="rect">
            <a:avLst/>
          </a:prstGeom>
        </p:spPr>
      </p:pic>
    </p:spTree>
    <p:extLst>
      <p:ext uri="{BB962C8B-B14F-4D97-AF65-F5344CB8AC3E}">
        <p14:creationId xmlns:p14="http://schemas.microsoft.com/office/powerpoint/2010/main" val="292242421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47293-4CDF-3B03-CEEB-C6B182A9B356}"/>
              </a:ext>
            </a:extLst>
          </p:cNvPr>
          <p:cNvPicPr>
            <a:picLocks noChangeAspect="1"/>
          </p:cNvPicPr>
          <p:nvPr/>
        </p:nvPicPr>
        <p:blipFill>
          <a:blip r:embed="rId2"/>
          <a:stretch>
            <a:fillRect/>
          </a:stretch>
        </p:blipFill>
        <p:spPr>
          <a:xfrm>
            <a:off x="394996" y="578498"/>
            <a:ext cx="11271381" cy="5635690"/>
          </a:xfrm>
          <a:prstGeom prst="rect">
            <a:avLst/>
          </a:prstGeom>
        </p:spPr>
      </p:pic>
    </p:spTree>
    <p:extLst>
      <p:ext uri="{BB962C8B-B14F-4D97-AF65-F5344CB8AC3E}">
        <p14:creationId xmlns:p14="http://schemas.microsoft.com/office/powerpoint/2010/main" val="67792446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014A-9AFD-FE1C-5531-1A0EAEA88962}"/>
              </a:ext>
            </a:extLst>
          </p:cNvPr>
          <p:cNvSpPr txBox="1"/>
          <p:nvPr/>
        </p:nvSpPr>
        <p:spPr>
          <a:xfrm>
            <a:off x="419878" y="653143"/>
            <a:ext cx="103849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                                                     CONCLUSION </a:t>
            </a:r>
          </a:p>
        </p:txBody>
      </p:sp>
      <p:sp>
        <p:nvSpPr>
          <p:cNvPr id="5" name="TextBox 4">
            <a:extLst>
              <a:ext uri="{FF2B5EF4-FFF2-40B4-BE49-F238E27FC236}">
                <a16:creationId xmlns:a16="http://schemas.microsoft.com/office/drawing/2014/main" id="{9DA7B86B-B548-DE68-2B3D-062AFA9FF944}"/>
              </a:ext>
            </a:extLst>
          </p:cNvPr>
          <p:cNvSpPr txBox="1"/>
          <p:nvPr/>
        </p:nvSpPr>
        <p:spPr>
          <a:xfrm>
            <a:off x="662473" y="1614196"/>
            <a:ext cx="10888825" cy="4202882"/>
          </a:xfrm>
          <a:prstGeom prst="rect">
            <a:avLst/>
          </a:prstGeom>
          <a:noFill/>
        </p:spPr>
        <p:txBody>
          <a:bodyPr wrap="square" rtlCol="0">
            <a:spAutoFit/>
          </a:bodyPr>
          <a:lstStyle/>
          <a:p>
            <a:pPr algn="just">
              <a:lnSpc>
                <a:spcPct val="15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In conclusion, a Library Management System (LMS) developed using Java presents a comprehensive and efficient solution for automating and optimizing the various processes involved in managing a library. The combination of Java's platform independence, robust features, and the flexibility of the Swing framework for creating graphical user interfaces results in a system that is not only functional but also user-friendly. The key features integrated into the system contribute to the seamless organization of library resources and enhance the overall experience for both library staff and patrons.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 user authentication and authorization mechanisms ensure secure access control, while the catalog management system provides a structured approach to organizing and retrieving information about library materials. The check-in/check-out automation simplifies the circulation of items, and the reservation and renewal features offer flexibility to library users.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4891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8FF6B-4D10-2E23-FAF1-C8E21699E15C}"/>
              </a:ext>
            </a:extLst>
          </p:cNvPr>
          <p:cNvSpPr txBox="1"/>
          <p:nvPr/>
        </p:nvSpPr>
        <p:spPr>
          <a:xfrm>
            <a:off x="2070847" y="902472"/>
            <a:ext cx="1879041" cy="579967"/>
          </a:xfrm>
          <a:prstGeom prst="rect">
            <a:avLst/>
          </a:prstGeom>
          <a:noFill/>
        </p:spPr>
        <p:txBody>
          <a:bodyPr wrap="non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CONTENTS</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7AC6A4-A1B1-F2EF-9F09-3C97D20039C8}"/>
              </a:ext>
            </a:extLst>
          </p:cNvPr>
          <p:cNvSpPr txBox="1"/>
          <p:nvPr/>
        </p:nvSpPr>
        <p:spPr>
          <a:xfrm>
            <a:off x="2403964" y="1712259"/>
            <a:ext cx="3692036" cy="3277820"/>
          </a:xfrm>
          <a:prstGeom prst="rect">
            <a:avLst/>
          </a:prstGeom>
          <a:noFill/>
        </p:spPr>
        <p:txBody>
          <a:bodyPr wrap="non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1.Introduction</a:t>
            </a:r>
          </a:p>
          <a:p>
            <a:pPr algn="just">
              <a:lnSpc>
                <a:spcPct val="150000"/>
              </a:lnSpc>
            </a:pPr>
            <a:r>
              <a:rPr lang="en-US" dirty="0">
                <a:latin typeface="Times New Roman" panose="02020603050405020304" pitchFamily="18" charset="0"/>
                <a:cs typeface="Times New Roman" panose="02020603050405020304" pitchFamily="18" charset="0"/>
              </a:rPr>
              <a:t>2.Objective</a:t>
            </a:r>
          </a:p>
          <a:p>
            <a:pPr algn="just">
              <a:lnSpc>
                <a:spcPct val="150000"/>
              </a:lnSpc>
            </a:pPr>
            <a:r>
              <a:rPr lang="en-US" dirty="0">
                <a:latin typeface="Times New Roman" panose="02020603050405020304" pitchFamily="18" charset="0"/>
                <a:cs typeface="Times New Roman" panose="02020603050405020304" pitchFamily="18" charset="0"/>
              </a:rPr>
              <a:t>3.Key features of library management</a:t>
            </a:r>
          </a:p>
          <a:p>
            <a:pPr algn="just">
              <a:lnSpc>
                <a:spcPct val="150000"/>
              </a:lnSpc>
            </a:pPr>
            <a:r>
              <a:rPr lang="en-US" dirty="0">
                <a:latin typeface="Times New Roman" panose="02020603050405020304" pitchFamily="18" charset="0"/>
                <a:cs typeface="Times New Roman" panose="02020603050405020304" pitchFamily="18" charset="0"/>
              </a:rPr>
              <a:t>4.Design</a:t>
            </a:r>
          </a:p>
          <a:p>
            <a:pPr algn="just">
              <a:lnSpc>
                <a:spcPct val="150000"/>
              </a:lnSpc>
            </a:pPr>
            <a:r>
              <a:rPr lang="en-US" dirty="0">
                <a:latin typeface="Times New Roman" panose="02020603050405020304" pitchFamily="18" charset="0"/>
                <a:cs typeface="Times New Roman" panose="02020603050405020304" pitchFamily="18" charset="0"/>
              </a:rPr>
              <a:t>5.Functions of the systems</a:t>
            </a:r>
          </a:p>
          <a:p>
            <a:pPr algn="just">
              <a:lnSpc>
                <a:spcPct val="150000"/>
              </a:lnSpc>
            </a:pPr>
            <a:r>
              <a:rPr lang="en-US" dirty="0">
                <a:latin typeface="Times New Roman" panose="02020603050405020304" pitchFamily="18" charset="0"/>
                <a:cs typeface="Times New Roman" panose="02020603050405020304" pitchFamily="18" charset="0"/>
              </a:rPr>
              <a:t>6.Conclusion</a:t>
            </a: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0120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294CA4-626C-D4B0-4969-90D5C4361D0B}"/>
              </a:ext>
            </a:extLst>
          </p:cNvPr>
          <p:cNvSpPr txBox="1"/>
          <p:nvPr/>
        </p:nvSpPr>
        <p:spPr>
          <a:xfrm>
            <a:off x="492692" y="392435"/>
            <a:ext cx="265008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739041-E4B6-9CAA-6396-4E465957CF91}"/>
              </a:ext>
            </a:extLst>
          </p:cNvPr>
          <p:cNvSpPr txBox="1"/>
          <p:nvPr/>
        </p:nvSpPr>
        <p:spPr>
          <a:xfrm>
            <a:off x="558557" y="854100"/>
            <a:ext cx="11140751" cy="5546134"/>
          </a:xfrm>
          <a:prstGeom prst="rect">
            <a:avLst/>
          </a:prstGeom>
          <a:noFill/>
        </p:spPr>
        <p:txBody>
          <a:bodyPr wrap="square" rtlCol="0">
            <a:spAutoFit/>
          </a:bodyPr>
          <a:lstStyle/>
          <a:p>
            <a:pPr>
              <a:lnSpc>
                <a:spcPct val="200000"/>
              </a:lnSpc>
            </a:pPr>
            <a:endParaRPr lang="en-US"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Library Management System (LMS) is a software application or a set of interconnected applications designed to facilitate the efficient management and operation of a library. </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serves as a comprehensive solution for organizing, cataloging. </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Managing library resources, as well as automating various library processes. </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goal of a Library Management System is to streamline and enhance the overall functioning of a library.</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Making it easier for librarians and library users to access, manage, and retrieve information.</a:t>
            </a: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2665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11FC8-96D6-0F62-21DE-076E78734EF8}"/>
              </a:ext>
            </a:extLst>
          </p:cNvPr>
          <p:cNvSpPr txBox="1"/>
          <p:nvPr/>
        </p:nvSpPr>
        <p:spPr>
          <a:xfrm>
            <a:off x="559837" y="503853"/>
            <a:ext cx="1096346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431C62A2-E13E-FA84-08C8-80E4A72BFF89}"/>
              </a:ext>
            </a:extLst>
          </p:cNvPr>
          <p:cNvSpPr txBox="1"/>
          <p:nvPr/>
        </p:nvSpPr>
        <p:spPr>
          <a:xfrm>
            <a:off x="614265" y="1027073"/>
            <a:ext cx="10963469" cy="4619854"/>
          </a:xfrm>
          <a:prstGeom prst="rect">
            <a:avLst/>
          </a:prstGeom>
          <a:noFill/>
        </p:spPr>
        <p:txBody>
          <a:bodyPr wrap="square" rtlCol="0">
            <a:spAutoFit/>
          </a:bodyPr>
          <a:lstStyle/>
          <a:p>
            <a:pPr>
              <a:lnSpc>
                <a:spcPct val="150000"/>
              </a:lnSpc>
            </a:pPr>
            <a:br>
              <a:rPr lang="en-US" dirty="0">
                <a:latin typeface="Times New Roman" panose="02020603050405020304" pitchFamily="18" charset="0"/>
                <a:cs typeface="Times New Roman" panose="02020603050405020304" pitchFamily="18" charset="0"/>
              </a:rPr>
            </a:br>
            <a:r>
              <a:rPr lang="en-US" b="0" i="0" dirty="0">
                <a:solidFill>
                  <a:srgbClr val="0F0F0F"/>
                </a:solidFill>
                <a:effectLst/>
                <a:latin typeface="Times New Roman" panose="02020603050405020304" pitchFamily="18" charset="0"/>
                <a:cs typeface="Times New Roman" panose="02020603050405020304" pitchFamily="18" charset="0"/>
              </a:rPr>
              <a:t>The objectives of a Library Management System (LMS) are multifaceted, encompassing various aspects of library operations and services. The primary goals include improving efficiency, enhancing user services, and ensuring effective management of library resources. Here are some key objectives of a Library Management System:</a:t>
            </a:r>
          </a:p>
          <a:p>
            <a:pPr>
              <a:lnSpc>
                <a:spcPct val="150000"/>
              </a:lnSpc>
            </a:pPr>
            <a:endParaRPr lang="en-US" dirty="0">
              <a:solidFill>
                <a:srgbClr val="0F0F0F"/>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b="1" i="0" dirty="0">
                <a:effectLst/>
                <a:latin typeface="Times New Roman" panose="02020603050405020304" pitchFamily="18" charset="0"/>
                <a:cs typeface="Times New Roman" panose="02020603050405020304" pitchFamily="18" charset="0"/>
              </a:rPr>
              <a:t>Efficient Resource Management</a:t>
            </a:r>
          </a:p>
          <a:p>
            <a:pPr marL="342900" indent="-342900">
              <a:lnSpc>
                <a:spcPct val="150000"/>
              </a:lnSpc>
              <a:buFont typeface="+mj-lt"/>
              <a:buAutoNum type="arabicPeriod"/>
            </a:pPr>
            <a:r>
              <a:rPr lang="en-IN" b="1" i="0" dirty="0">
                <a:effectLst/>
                <a:latin typeface="Times New Roman" panose="02020603050405020304" pitchFamily="18" charset="0"/>
                <a:cs typeface="Times New Roman" panose="02020603050405020304" pitchFamily="18" charset="0"/>
              </a:rPr>
              <a:t>User-Friendly Access</a:t>
            </a:r>
          </a:p>
          <a:p>
            <a:pPr marL="342900" indent="-342900">
              <a:lnSpc>
                <a:spcPct val="150000"/>
              </a:lnSpc>
              <a:buFont typeface="+mj-lt"/>
              <a:buAutoNum type="arabicPeriod"/>
            </a:pPr>
            <a:r>
              <a:rPr lang="en-IN" b="1" i="0" dirty="0">
                <a:effectLst/>
                <a:latin typeface="Times New Roman" panose="02020603050405020304" pitchFamily="18" charset="0"/>
                <a:cs typeface="Times New Roman" panose="02020603050405020304" pitchFamily="18" charset="0"/>
              </a:rPr>
              <a:t>Membership and User Management</a:t>
            </a:r>
          </a:p>
          <a:p>
            <a:pPr marL="342900" indent="-342900">
              <a:lnSpc>
                <a:spcPct val="150000"/>
              </a:lnSpc>
              <a:buFont typeface="+mj-lt"/>
              <a:buAutoNum type="arabicPeriod"/>
            </a:pPr>
            <a:r>
              <a:rPr lang="en-IN" b="1" i="0" dirty="0">
                <a:effectLst/>
                <a:latin typeface="Times New Roman" panose="02020603050405020304" pitchFamily="18" charset="0"/>
                <a:cs typeface="Times New Roman" panose="02020603050405020304" pitchFamily="18" charset="0"/>
              </a:rPr>
              <a:t>Circulation Control</a:t>
            </a:r>
          </a:p>
          <a:p>
            <a:pPr marL="342900" indent="-342900">
              <a:lnSpc>
                <a:spcPct val="150000"/>
              </a:lnSpc>
              <a:buFont typeface="+mj-lt"/>
              <a:buAutoNum type="arabicPeriod"/>
            </a:pPr>
            <a:r>
              <a:rPr lang="en-IN" b="1" i="0" dirty="0">
                <a:effectLst/>
                <a:latin typeface="Times New Roman" panose="02020603050405020304" pitchFamily="18" charset="0"/>
                <a:cs typeface="Times New Roman" panose="02020603050405020304" pitchFamily="18" charset="0"/>
              </a:rPr>
              <a:t>Security and Access Control</a:t>
            </a:r>
          </a:p>
          <a:p>
            <a:pPr marL="342900" indent="-342900">
              <a:lnSpc>
                <a:spcPct val="150000"/>
              </a:lnSpc>
              <a:buFont typeface="+mj-lt"/>
              <a:buAutoNum type="arabicPeriod"/>
            </a:pPr>
            <a:r>
              <a:rPr lang="en-IN" b="1" i="0" dirty="0">
                <a:effectLst/>
                <a:latin typeface="Times New Roman" panose="02020603050405020304" pitchFamily="18" charset="0"/>
                <a:cs typeface="Times New Roman" panose="02020603050405020304" pitchFamily="18" charset="0"/>
              </a:rPr>
              <a:t>User Education and Engagement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4164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F75F-DC26-05E5-6E01-BE4E4E074BF2}"/>
              </a:ext>
            </a:extLst>
          </p:cNvPr>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 OF LMS:</a:t>
            </a:r>
          </a:p>
        </p:txBody>
      </p:sp>
      <p:sp>
        <p:nvSpPr>
          <p:cNvPr id="3" name="TextBox 2">
            <a:extLst>
              <a:ext uri="{FF2B5EF4-FFF2-40B4-BE49-F238E27FC236}">
                <a16:creationId xmlns:a16="http://schemas.microsoft.com/office/drawing/2014/main" id="{AACEBF94-0C29-2AAE-0183-3861779BA32A}"/>
              </a:ext>
            </a:extLst>
          </p:cNvPr>
          <p:cNvSpPr txBox="1"/>
          <p:nvPr/>
        </p:nvSpPr>
        <p:spPr>
          <a:xfrm>
            <a:off x="625151" y="1399592"/>
            <a:ext cx="10842171" cy="5450851"/>
          </a:xfrm>
          <a:prstGeom prst="rect">
            <a:avLst/>
          </a:prstGeom>
          <a:noFill/>
        </p:spPr>
        <p:txBody>
          <a:bodyPr wrap="square" rtlCol="0">
            <a:spAutoFit/>
          </a:bodyPr>
          <a:lstStyle/>
          <a:p>
            <a:pPr algn="l">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Cataloging and Classification:</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Efficient cataloging and classification of books, journals, multimedia, and other library materials.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Automated indexing and keyword-based search functionality for quick and easy retrieval of information.</a:t>
            </a:r>
          </a:p>
          <a:p>
            <a:pPr algn="l">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Membership Management:</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User registration and membership management, including issuing library cards.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Tracking borrower information, loan history, and managing user accounts.</a:t>
            </a:r>
          </a:p>
          <a:p>
            <a:pPr algn="l">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Circulation Management:</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Automation of the borrowing and returning process.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Overdue reminders and fines management.</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Reservation and renewal of library materials.</a:t>
            </a:r>
          </a:p>
          <a:p>
            <a:pPr algn="l">
              <a:lnSpc>
                <a:spcPct val="150000"/>
              </a:lnSpc>
              <a:buFont typeface="+mj-lt"/>
              <a:buAutoNum type="arabicPeriod"/>
            </a:pPr>
            <a:r>
              <a:rPr lang="en-US" b="1" i="0" dirty="0">
                <a:effectLst/>
                <a:latin typeface="Times New Roman" panose="02020603050405020304" pitchFamily="18" charset="0"/>
                <a:cs typeface="Times New Roman" panose="02020603050405020304" pitchFamily="18" charset="0"/>
              </a:rPr>
              <a:t>Inventory Management:</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Tracking and managing the library's inventory of books, periodicals, multimedia, and other resources.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Automated updates for additions, removals, and inventory status.</a:t>
            </a:r>
          </a:p>
        </p:txBody>
      </p:sp>
    </p:spTree>
    <p:extLst>
      <p:ext uri="{BB962C8B-B14F-4D97-AF65-F5344CB8AC3E}">
        <p14:creationId xmlns:p14="http://schemas.microsoft.com/office/powerpoint/2010/main" val="26044815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0E9FB-E677-27CB-596C-D1E3FE0BC0DA}"/>
              </a:ext>
            </a:extLst>
          </p:cNvPr>
          <p:cNvSpPr txBox="1"/>
          <p:nvPr/>
        </p:nvSpPr>
        <p:spPr>
          <a:xfrm>
            <a:off x="625151" y="438539"/>
            <a:ext cx="10982131" cy="5444054"/>
          </a:xfrm>
          <a:prstGeom prst="rect">
            <a:avLst/>
          </a:prstGeom>
          <a:noFill/>
        </p:spPr>
        <p:txBody>
          <a:bodyPr wrap="square" rtlCol="0">
            <a:spAutoFit/>
          </a:bodyPr>
          <a:lstStyle/>
          <a:p>
            <a:pPr algn="l">
              <a:lnSpc>
                <a:spcPct val="150000"/>
              </a:lnSpc>
            </a:pPr>
            <a:r>
              <a:rPr lang="en-US" b="1" i="0" dirty="0">
                <a:effectLst/>
                <a:latin typeface="Times New Roman" panose="02020603050405020304" pitchFamily="18" charset="0"/>
                <a:cs typeface="Times New Roman" panose="02020603050405020304" pitchFamily="18" charset="0"/>
              </a:rPr>
              <a:t>5.Reports and Analytics:</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Generation of various reports, such as circulation statistics, overdue items, and inventory reports.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Data analytics to understand user behavior, popular items, and other insights for better decision-making.</a:t>
            </a:r>
          </a:p>
          <a:p>
            <a:pPr algn="l">
              <a:lnSpc>
                <a:spcPct val="150000"/>
              </a:lnSpc>
            </a:pPr>
            <a:r>
              <a:rPr lang="en-US" b="1" dirty="0">
                <a:latin typeface="Times New Roman" panose="02020603050405020304" pitchFamily="18" charset="0"/>
                <a:cs typeface="Times New Roman" panose="02020603050405020304" pitchFamily="18" charset="0"/>
              </a:rPr>
              <a:t>6</a:t>
            </a:r>
            <a:r>
              <a:rPr lang="en-US" b="1" i="0" dirty="0">
                <a:effectLst/>
                <a:latin typeface="Times New Roman" panose="02020603050405020304" pitchFamily="18" charset="0"/>
                <a:cs typeface="Times New Roman" panose="02020603050405020304" pitchFamily="18" charset="0"/>
              </a:rPr>
              <a:t>.Security and Access Control:</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Ensuring data security and privacy of library users.</a:t>
            </a: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Access controls to restrict unauthorized access to sensitive information.</a:t>
            </a:r>
          </a:p>
          <a:p>
            <a:pPr algn="l">
              <a:lnSpc>
                <a:spcPct val="150000"/>
              </a:lnSpc>
            </a:pPr>
            <a:r>
              <a:rPr lang="en-US" b="1" dirty="0">
                <a:latin typeface="Times New Roman" panose="02020603050405020304" pitchFamily="18" charset="0"/>
                <a:cs typeface="Times New Roman" panose="02020603050405020304" pitchFamily="18" charset="0"/>
              </a:rPr>
              <a:t>7</a:t>
            </a:r>
            <a:r>
              <a:rPr lang="en-US" b="1" i="0" dirty="0">
                <a:effectLst/>
                <a:latin typeface="Times New Roman" panose="02020603050405020304" pitchFamily="18" charset="0"/>
                <a:cs typeface="Times New Roman" panose="02020603050405020304" pitchFamily="18" charset="0"/>
              </a:rPr>
              <a:t>.Interlibrary Loan Management:</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Facilitating the borrowing and lending of materials between different libraries.</a:t>
            </a:r>
          </a:p>
          <a:p>
            <a:pPr algn="l">
              <a:lnSpc>
                <a:spcPct val="150000"/>
              </a:lnSpc>
            </a:pPr>
            <a:r>
              <a:rPr lang="en-US" b="1" dirty="0">
                <a:latin typeface="Times New Roman" panose="02020603050405020304" pitchFamily="18" charset="0"/>
                <a:cs typeface="Times New Roman" panose="02020603050405020304" pitchFamily="18" charset="0"/>
              </a:rPr>
              <a:t>8</a:t>
            </a:r>
            <a:r>
              <a:rPr lang="en-US" b="1" i="0" dirty="0">
                <a:effectLst/>
                <a:latin typeface="Times New Roman" panose="02020603050405020304" pitchFamily="18" charset="0"/>
                <a:cs typeface="Times New Roman" panose="02020603050405020304" pitchFamily="18" charset="0"/>
              </a:rPr>
              <a:t>.Integration with RFID and Barcoding:</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Utilizing technology such as RFID tags and barcodes for efficient tracking of library items.0</a:t>
            </a:r>
          </a:p>
          <a:p>
            <a:pPr algn="l">
              <a:lnSpc>
                <a:spcPct val="150000"/>
              </a:lnSpc>
            </a:pPr>
            <a:r>
              <a:rPr lang="en-US" b="1" dirty="0">
                <a:latin typeface="Times New Roman" panose="02020603050405020304" pitchFamily="18" charset="0"/>
                <a:cs typeface="Times New Roman" panose="02020603050405020304" pitchFamily="18" charset="0"/>
              </a:rPr>
              <a:t>9</a:t>
            </a:r>
            <a:r>
              <a:rPr lang="en-US" b="1" i="0" dirty="0">
                <a:effectLst/>
                <a:latin typeface="Times New Roman" panose="02020603050405020304" pitchFamily="18" charset="0"/>
                <a:cs typeface="Times New Roman" panose="02020603050405020304" pitchFamily="18" charset="0"/>
              </a:rPr>
              <a:t>.Multi-Branch Support:</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Support for libraries with multiple branches, enabling centralized management and coordination.</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628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EEAD-04A5-9B79-86E1-73B6D57C1FB8}"/>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ELEMENTS USED IN PROJECT:</a:t>
            </a:r>
          </a:p>
        </p:txBody>
      </p:sp>
      <p:sp>
        <p:nvSpPr>
          <p:cNvPr id="3" name="Content Placeholder 2">
            <a:extLst>
              <a:ext uri="{FF2B5EF4-FFF2-40B4-BE49-F238E27FC236}">
                <a16:creationId xmlns:a16="http://schemas.microsoft.com/office/drawing/2014/main" id="{C31CAB7D-34FC-77B7-47F3-B9D3C1A6296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User roles</a:t>
            </a:r>
          </a:p>
          <a:p>
            <a:r>
              <a:rPr lang="en-IN" dirty="0">
                <a:latin typeface="Times New Roman" panose="02020603050405020304" pitchFamily="18" charset="0"/>
                <a:cs typeface="Times New Roman" panose="02020603050405020304" pitchFamily="18" charset="0"/>
              </a:rPr>
              <a:t>Courses</a:t>
            </a:r>
          </a:p>
          <a:p>
            <a:r>
              <a:rPr lang="en-IN" dirty="0">
                <a:latin typeface="Times New Roman" panose="02020603050405020304" pitchFamily="18" charset="0"/>
                <a:cs typeface="Times New Roman" panose="02020603050405020304" pitchFamily="18" charset="0"/>
              </a:rPr>
              <a:t>Communication</a:t>
            </a:r>
          </a:p>
          <a:p>
            <a:r>
              <a:rPr lang="en-IN" dirty="0">
                <a:latin typeface="Times New Roman" panose="02020603050405020304" pitchFamily="18" charset="0"/>
                <a:cs typeface="Times New Roman" panose="02020603050405020304" pitchFamily="18" charset="0"/>
              </a:rPr>
              <a:t>User management</a:t>
            </a:r>
          </a:p>
          <a:p>
            <a:r>
              <a:rPr lang="en-IN" dirty="0">
                <a:latin typeface="Times New Roman" panose="02020603050405020304" pitchFamily="18" charset="0"/>
                <a:cs typeface="Times New Roman" panose="02020603050405020304" pitchFamily="18" charset="0"/>
              </a:rPr>
              <a:t>User interface(UI)</a:t>
            </a:r>
          </a:p>
          <a:p>
            <a:r>
              <a:rPr lang="en-IN" dirty="0">
                <a:latin typeface="Times New Roman" panose="02020603050405020304" pitchFamily="18" charset="0"/>
                <a:cs typeface="Times New Roman" panose="02020603050405020304" pitchFamily="18" charset="0"/>
              </a:rPr>
              <a:t>Simple interface</a:t>
            </a:r>
          </a:p>
        </p:txBody>
      </p:sp>
    </p:spTree>
    <p:extLst>
      <p:ext uri="{BB962C8B-B14F-4D97-AF65-F5344CB8AC3E}">
        <p14:creationId xmlns:p14="http://schemas.microsoft.com/office/powerpoint/2010/main" val="117644149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1FB31E-1B67-DCB8-337F-D3A0D3A4E5C1}"/>
              </a:ext>
            </a:extLst>
          </p:cNvPr>
          <p:cNvSpPr txBox="1"/>
          <p:nvPr/>
        </p:nvSpPr>
        <p:spPr>
          <a:xfrm>
            <a:off x="662473" y="727787"/>
            <a:ext cx="991844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DESIGN:</a:t>
            </a:r>
          </a:p>
        </p:txBody>
      </p:sp>
      <p:sp>
        <p:nvSpPr>
          <p:cNvPr id="3" name="TextBox 2">
            <a:extLst>
              <a:ext uri="{FF2B5EF4-FFF2-40B4-BE49-F238E27FC236}">
                <a16:creationId xmlns:a16="http://schemas.microsoft.com/office/drawing/2014/main" id="{C453D9FF-AB72-6C66-612C-53BF60905551}"/>
              </a:ext>
            </a:extLst>
          </p:cNvPr>
          <p:cNvSpPr txBox="1"/>
          <p:nvPr/>
        </p:nvSpPr>
        <p:spPr>
          <a:xfrm>
            <a:off x="640702" y="1101012"/>
            <a:ext cx="10870163" cy="5576976"/>
          </a:xfrm>
          <a:prstGeom prst="rect">
            <a:avLst/>
          </a:prstGeom>
          <a:noFill/>
        </p:spPr>
        <p:txBody>
          <a:bodyPr wrap="square" rtlCol="0">
            <a:spAutoFit/>
          </a:bodyPr>
          <a:lstStyle/>
          <a:p>
            <a:pPr>
              <a:lnSpc>
                <a:spcPct val="150000"/>
              </a:lnSpc>
            </a:pPr>
            <a:br>
              <a:rPr lang="en-US" sz="2000" dirty="0">
                <a:latin typeface="Times New Roman" panose="02020603050405020304" pitchFamily="18" charset="0"/>
                <a:cs typeface="Times New Roman" panose="02020603050405020304" pitchFamily="18" charset="0"/>
              </a:rPr>
            </a:br>
            <a:r>
              <a:rPr lang="en-US" sz="2000" b="0" i="0" dirty="0">
                <a:solidFill>
                  <a:srgbClr val="0F0F0F"/>
                </a:solidFill>
                <a:effectLst/>
                <a:latin typeface="Times New Roman" panose="02020603050405020304" pitchFamily="18" charset="0"/>
                <a:cs typeface="Times New Roman" panose="02020603050405020304" pitchFamily="18" charset="0"/>
              </a:rPr>
              <a:t>In the context of a Library Management System (LMS) implemented using Java, the design section refers to the architectural and structural aspects of the software. This includes how different components, modules, and classes are organized to achieve the functionality required by the system. Here are some key considerations for designing the system:</a:t>
            </a:r>
          </a:p>
          <a:p>
            <a:pPr>
              <a:lnSpc>
                <a:spcPct val="150000"/>
              </a:lnSpc>
            </a:pPr>
            <a:endParaRPr lang="en-US" sz="2000" dirty="0">
              <a:solidFill>
                <a:srgbClr val="0F0F0F"/>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dirty="0">
                <a:solidFill>
                  <a:srgbClr val="0F0F0F"/>
                </a:solidFill>
                <a:latin typeface="Times New Roman" panose="02020603050405020304" pitchFamily="18" charset="0"/>
                <a:cs typeface="Times New Roman" panose="02020603050405020304" pitchFamily="18" charset="0"/>
              </a:rPr>
              <a:t>Class design</a:t>
            </a:r>
          </a:p>
          <a:p>
            <a:pPr marL="342900" indent="-342900">
              <a:lnSpc>
                <a:spcPct val="150000"/>
              </a:lnSpc>
              <a:buFont typeface="+mj-lt"/>
              <a:buAutoNum type="arabicPeriod"/>
            </a:pPr>
            <a:r>
              <a:rPr lang="en-US" sz="2000" dirty="0">
                <a:solidFill>
                  <a:srgbClr val="0F0F0F"/>
                </a:solidFill>
                <a:latin typeface="Times New Roman" panose="02020603050405020304" pitchFamily="18" charset="0"/>
                <a:cs typeface="Times New Roman" panose="02020603050405020304" pitchFamily="18" charset="0"/>
              </a:rPr>
              <a:t>User Interface design</a:t>
            </a:r>
          </a:p>
          <a:p>
            <a:pPr marL="342900" indent="-342900">
              <a:lnSpc>
                <a:spcPct val="150000"/>
              </a:lnSpc>
              <a:buFont typeface="+mj-lt"/>
              <a:buAutoNum type="arabicPeriod"/>
            </a:pPr>
            <a:r>
              <a:rPr lang="en-US" sz="2000" dirty="0">
                <a:solidFill>
                  <a:srgbClr val="0F0F0F"/>
                </a:solidFill>
                <a:latin typeface="Times New Roman" panose="02020603050405020304" pitchFamily="18" charset="0"/>
                <a:cs typeface="Times New Roman" panose="02020603050405020304" pitchFamily="18" charset="0"/>
              </a:rPr>
              <a:t>System </a:t>
            </a:r>
            <a:r>
              <a:rPr lang="en-IN" sz="2000" dirty="0">
                <a:solidFill>
                  <a:srgbClr val="0F0F0F"/>
                </a:solidFill>
                <a:latin typeface="Times New Roman" panose="02020603050405020304" pitchFamily="18" charset="0"/>
                <a:cs typeface="Times New Roman" panose="02020603050405020304" pitchFamily="18" charset="0"/>
              </a:rPr>
              <a:t>architecture</a:t>
            </a:r>
          </a:p>
          <a:p>
            <a:pPr marL="342900" indent="-3429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Exception Handling</a:t>
            </a:r>
          </a:p>
          <a:p>
            <a:pPr marL="342900" indent="-3429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Security design</a:t>
            </a:r>
          </a:p>
          <a:p>
            <a:pPr marL="342900" indent="-342900">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23907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A1548-88E7-4735-5089-DEA61AE34501}"/>
              </a:ext>
            </a:extLst>
          </p:cNvPr>
          <p:cNvSpPr txBox="1"/>
          <p:nvPr/>
        </p:nvSpPr>
        <p:spPr>
          <a:xfrm>
            <a:off x="587829" y="550506"/>
            <a:ext cx="659674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737FD0B2-A2B3-272D-75E6-164A96090F07}"/>
              </a:ext>
            </a:extLst>
          </p:cNvPr>
          <p:cNvSpPr txBox="1"/>
          <p:nvPr/>
        </p:nvSpPr>
        <p:spPr>
          <a:xfrm>
            <a:off x="587829" y="1595535"/>
            <a:ext cx="11056775" cy="2345322"/>
          </a:xfrm>
          <a:prstGeom prst="rect">
            <a:avLst/>
          </a:prstGeom>
          <a:noFill/>
        </p:spPr>
        <p:txBody>
          <a:bodyPr wrap="square" rtlCol="0">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Certainly! Implementing a Library Management System (LMS) in Java involves writing code for various functionalities such as cataloging books, managing users, handling transactions, and more. Below is a simplified example of Java code for a basic library management system. This example focuses on key components, and you may need to expand and refine it based on your specific requirements.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702454"/>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800</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LIBRARY MANAGEMENT SYSTEM</vt:lpstr>
      <vt:lpstr>PowerPoint Presentation</vt:lpstr>
      <vt:lpstr>PowerPoint Presentation</vt:lpstr>
      <vt:lpstr>PowerPoint Presentation</vt:lpstr>
      <vt:lpstr>KEY FEATURES OF LMS:</vt:lpstr>
      <vt:lpstr>PowerPoint Presentation</vt:lpstr>
      <vt:lpstr>ELEMENTS USED IN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baikhani sravanthi</dc:creator>
  <cp:lastModifiedBy>SAI CHARAN BANDI</cp:lastModifiedBy>
  <cp:revision>2</cp:revision>
  <dcterms:created xsi:type="dcterms:W3CDTF">2023-11-16T06:01:29Z</dcterms:created>
  <dcterms:modified xsi:type="dcterms:W3CDTF">2023-11-16T07:35:48Z</dcterms:modified>
</cp:coreProperties>
</file>