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24F22-896F-4ACE-8584-327A6BBB5313}" v="2" dt="2023-02-27T16:55:43.969"/>
  </p1510:revLst>
</p1510:revInfo>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oom.com/share/91416a9e60134b08a434eb7203ddbe8e" TargetMode="External"/><Relationship Id="rId7"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abhishek311017" TargetMode="External"/><Relationship Id="rId4" Type="http://schemas.openxmlformats.org/officeDocument/2006/relationships/hyperlink" Target="https://github.com/Keerthireddy3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834037961"/>
              </p:ext>
            </p:extLst>
          </p:nvPr>
        </p:nvGraphicFramePr>
        <p:xfrm>
          <a:off x="9229471" y="2123185"/>
          <a:ext cx="2962529" cy="4277615"/>
        </p:xfrm>
        <a:graphic>
          <a:graphicData uri="http://schemas.openxmlformats.org/drawingml/2006/table">
            <a:tbl>
              <a:tblPr firstRow="1" bandRow="1">
                <a:noFill/>
                <a:tableStyleId>{F3958360-5B90-4246-8843-5B4384386CDC}</a:tableStyleId>
              </a:tblPr>
              <a:tblGrid>
                <a:gridCol w="1397338">
                  <a:extLst>
                    <a:ext uri="{9D8B030D-6E8A-4147-A177-3AD203B41FA5}">
                      <a16:colId xmlns:a16="http://schemas.microsoft.com/office/drawing/2014/main" val="20000"/>
                    </a:ext>
                  </a:extLst>
                </a:gridCol>
                <a:gridCol w="1565191">
                  <a:extLst>
                    <a:ext uri="{9D8B030D-6E8A-4147-A177-3AD203B41FA5}">
                      <a16:colId xmlns:a16="http://schemas.microsoft.com/office/drawing/2014/main" val="20001"/>
                    </a:ext>
                  </a:extLst>
                </a:gridCol>
              </a:tblGrid>
              <a:tr h="80235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80235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72806">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JAVA</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272806">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a:t>
                      </a:r>
                      <a:endParaRPr dirty="0"/>
                    </a:p>
                  </a:txBody>
                  <a:tcPr marL="91450" marR="91450" marT="45725" marB="45725"/>
                </a:tc>
                <a:extLst>
                  <a:ext uri="{0D108BD9-81ED-4DB2-BD59-A6C34878D82A}">
                    <a16:rowId xmlns:a16="http://schemas.microsoft.com/office/drawing/2014/main" val="10003"/>
                  </a:ext>
                </a:extLst>
              </a:tr>
              <a:tr h="978865">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 POSTMAN,</a:t>
                      </a:r>
                    </a:p>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SWAGGER, VISUAL STUDIO CODE,VISUAL STUDIO,SSMS.</a:t>
                      </a:r>
                      <a:endParaRPr dirty="0"/>
                    </a:p>
                  </a:txBody>
                  <a:tcPr marL="91450" marR="91450" marT="45725" marB="45725"/>
                </a:tc>
                <a:extLst>
                  <a:ext uri="{0D108BD9-81ED-4DB2-BD59-A6C34878D82A}">
                    <a16:rowId xmlns:a16="http://schemas.microsoft.com/office/drawing/2014/main" val="10004"/>
                  </a:ext>
                </a:extLst>
              </a:tr>
              <a:tr h="449321">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699117">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Add On Skills</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45337" y="2971293"/>
            <a:ext cx="3697013" cy="208667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a:ea typeface="Times New Roman"/>
                <a:cs typeface="Times New Roman"/>
                <a:sym typeface="Times New Roman"/>
              </a:rPr>
              <a:t>Developed a </a:t>
            </a:r>
            <a:r>
              <a:rPr lang="en-US" sz="1200" b="1" dirty="0">
                <a:latin typeface="Times New Roman"/>
                <a:ea typeface="Times New Roman"/>
                <a:cs typeface="Times New Roman"/>
                <a:sym typeface="Times New Roman"/>
              </a:rPr>
              <a:t>WEB APPLICATION (Crop Deal Online Application) </a:t>
            </a:r>
            <a:r>
              <a:rPr lang="en-US" sz="1200" dirty="0">
                <a:latin typeface="Times New Roman"/>
                <a:ea typeface="Times New Roman"/>
                <a:cs typeface="Times New Roman"/>
                <a:sym typeface="Times New Roman"/>
              </a:rPr>
              <a:t>as part of case study using </a:t>
            </a:r>
            <a:r>
              <a:rPr lang="en-US" sz="1200" b="1" dirty="0">
                <a:latin typeface="Times New Roman"/>
                <a:ea typeface="Times New Roman"/>
                <a:cs typeface="Times New Roman"/>
                <a:sym typeface="Times New Roman"/>
              </a:rPr>
              <a:t>.NET WEBAPI</a:t>
            </a:r>
            <a:r>
              <a:rPr lang="en-US" sz="1200" dirty="0">
                <a:latin typeface="Times New Roman"/>
                <a:ea typeface="Times New Roman"/>
                <a:cs typeface="Times New Roman"/>
                <a:sym typeface="Times New Roman"/>
              </a:rPr>
              <a:t> , &amp; </a:t>
            </a:r>
            <a:r>
              <a:rPr lang="en-US" sz="1200" b="1" dirty="0">
                <a:latin typeface="Times New Roman"/>
                <a:ea typeface="Times New Roman"/>
                <a:cs typeface="Times New Roman"/>
                <a:sym typeface="Times New Roman"/>
              </a:rPr>
              <a:t>ANGULAR</a:t>
            </a:r>
          </a:p>
          <a:p>
            <a:pPr marL="0" lvl="0" indent="0" algn="l" rtl="0">
              <a:lnSpc>
                <a:spcPct val="100000"/>
              </a:lnSpc>
              <a:spcBef>
                <a:spcPts val="0"/>
              </a:spcBef>
              <a:spcAft>
                <a:spcPts val="0"/>
              </a:spcAft>
              <a:buClr>
                <a:schemeClr val="dk1"/>
              </a:buClr>
              <a:buSzPts val="1200"/>
              <a:buNone/>
            </a:pPr>
            <a:r>
              <a:rPr lang="en-US" sz="1200" dirty="0">
                <a:solidFill>
                  <a:srgbClr val="242424"/>
                </a:solidFill>
                <a:latin typeface="Times New Roman"/>
                <a:ea typeface="Times New Roman"/>
                <a:cs typeface="Times New Roman"/>
                <a:sym typeface="Times New Roman"/>
              </a:rPr>
              <a:t>.</a:t>
            </a:r>
          </a:p>
          <a:p>
            <a:pPr marL="0" lvl="0" indent="0" algn="l" rtl="0">
              <a:lnSpc>
                <a:spcPct val="100000"/>
              </a:lnSpc>
              <a:spcBef>
                <a:spcPts val="0"/>
              </a:spcBef>
              <a:spcAft>
                <a:spcPts val="0"/>
              </a:spcAft>
              <a:buClr>
                <a:schemeClr val="dk1"/>
              </a:buClr>
              <a:buSzPts val="1200"/>
              <a:buNone/>
            </a:pPr>
            <a:r>
              <a:rPr lang="en-IN" b="1" dirty="0">
                <a:solidFill>
                  <a:srgbClr val="242424"/>
                </a:solidFill>
                <a:highlight>
                  <a:srgbClr val="FFFF00"/>
                </a:highlight>
                <a:latin typeface="Times New Roman"/>
                <a:ea typeface="Times New Roman"/>
                <a:cs typeface="Times New Roman"/>
                <a:sym typeface="Times New Roman"/>
              </a:rPr>
              <a:t>Video Link: </a:t>
            </a:r>
            <a:r>
              <a:rPr lang="en-IN" b="1" u="sng" dirty="0">
                <a:solidFill>
                  <a:srgbClr val="242424"/>
                </a:solidFill>
                <a:highlight>
                  <a:srgbClr val="FFFF00"/>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Click</a:t>
            </a:r>
            <a:r>
              <a:rPr lang="en-IN" b="1" dirty="0">
                <a:solidFill>
                  <a:srgbClr val="242424"/>
                </a:solidFill>
                <a:latin typeface="Times New Roman"/>
                <a:ea typeface="Times New Roman"/>
                <a:cs typeface="Times New Roman"/>
                <a:sym typeface="Times New Roman"/>
              </a:rPr>
              <a:t>           </a:t>
            </a:r>
            <a:r>
              <a:rPr lang="en-IN" b="1" u="sng" dirty="0">
                <a:solidFill>
                  <a:srgbClr val="242424"/>
                </a:solidFill>
                <a:highlight>
                  <a:srgbClr val="FFFF00"/>
                </a:highlight>
                <a:latin typeface="Times New Roman"/>
                <a:ea typeface="Times New Roman"/>
                <a:cs typeface="Times New Roman"/>
                <a:sym typeface="Times New Roman"/>
              </a:rPr>
              <a:t>GitHub :</a:t>
            </a:r>
            <a:r>
              <a:rPr lang="en-IN" b="1" u="sng" dirty="0">
                <a:solidFill>
                  <a:srgbClr val="242424"/>
                </a:solidFill>
                <a:latin typeface="Times New Roman"/>
                <a:ea typeface="Times New Roman"/>
                <a:cs typeface="Times New Roman"/>
                <a:sym typeface="Times New Roman"/>
              </a:rPr>
              <a:t>  </a:t>
            </a:r>
            <a:r>
              <a:rPr lang="en-IN" b="1" u="sng" dirty="0">
                <a:solidFill>
                  <a:schemeClr val="accent1">
                    <a:lumMod val="50000"/>
                  </a:schemeClr>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Git Hub</a:t>
            </a:r>
            <a:r>
              <a:rPr lang="en-IN" b="1" u="sng" dirty="0">
                <a:solidFill>
                  <a:schemeClr val="accent1">
                    <a:lumMod val="50000"/>
                  </a:schemeClr>
                </a:solidFill>
                <a:latin typeface="Times New Roman"/>
                <a:ea typeface="Times New Roman"/>
                <a:cs typeface="Times New Roman"/>
                <a:sym typeface="Times New Roman"/>
              </a:rPr>
              <a:t> </a:t>
            </a:r>
          </a:p>
          <a:p>
            <a:pPr marL="0" lvl="0" indent="0" algn="l" rtl="0">
              <a:lnSpc>
                <a:spcPct val="100000"/>
              </a:lnSpc>
              <a:spcBef>
                <a:spcPts val="0"/>
              </a:spcBef>
              <a:spcAft>
                <a:spcPts val="0"/>
              </a:spcAft>
              <a:buClr>
                <a:schemeClr val="dk1"/>
              </a:buClr>
              <a:buSzPts val="1200"/>
              <a:buNone/>
            </a:pPr>
            <a:endParaRPr lang="en-IN" b="1" u="sng" dirty="0">
              <a:solidFill>
                <a:srgbClr val="242424"/>
              </a:solidFill>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r>
              <a:rPr lang="en-IN" dirty="0">
                <a:solidFill>
                  <a:schemeClr val="tx1"/>
                </a:solidFill>
              </a:rPr>
              <a:t>This project is mainly used for farmers and dealers where farmer can easily post their crops with a fixed price and dealers can easily buy the crops by placing order, the main use of this project is farmer can get his expected price from their crops.</a:t>
            </a:r>
          </a:p>
          <a:p>
            <a:pPr marL="0" lvl="0" indent="0" algn="l" rtl="0">
              <a:lnSpc>
                <a:spcPct val="114000"/>
              </a:lnSpc>
              <a:spcBef>
                <a:spcPts val="1000"/>
              </a:spcBef>
              <a:spcAft>
                <a:spcPts val="0"/>
              </a:spcAft>
              <a:buClr>
                <a:schemeClr val="dk1"/>
              </a:buClr>
              <a:buSzPts val="1000"/>
              <a:buNone/>
            </a:pPr>
            <a:r>
              <a:rPr lang="en-IN" dirty="0"/>
              <a:t>         </a:t>
            </a:r>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r>
              <a:rPr lang="en-IN" dirty="0"/>
              <a:t>       </a:t>
            </a:r>
            <a:r>
              <a:rPr lang="en-IN" sz="1100" b="1" dirty="0">
                <a:solidFill>
                  <a:schemeClr val="accent1">
                    <a:lumMod val="75000"/>
                  </a:schemeClr>
                </a:solidFill>
              </a:rPr>
              <a:t>DEGREED</a:t>
            </a:r>
          </a:p>
          <a:p>
            <a:pPr marL="0" indent="0">
              <a:lnSpc>
                <a:spcPct val="114000"/>
              </a:lnSpc>
            </a:pPr>
            <a:r>
              <a:rPr lang="en-IN" dirty="0"/>
              <a:t>Successfully completed the degreed training in Git, HTML, CSS, SQL, C#, .NET Core, Angular.</a:t>
            </a:r>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r>
              <a:rPr lang="en-IN"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Associate/Software Associate</a:t>
            </a:r>
            <a:endParaRPr dirty="0"/>
          </a:p>
        </p:txBody>
      </p:sp>
      <p:sp>
        <p:nvSpPr>
          <p:cNvPr id="219" name="Google Shape;219;p1"/>
          <p:cNvSpPr txBox="1">
            <a:spLocks noGrp="1"/>
          </p:cNvSpPr>
          <p:nvPr>
            <p:ph type="body" idx="6"/>
          </p:nvPr>
        </p:nvSpPr>
        <p:spPr>
          <a:xfrm>
            <a:off x="3276600" y="1591885"/>
            <a:ext cx="4008436" cy="20815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k</a:t>
            </a:r>
            <a:r>
              <a:rPr lang="en-US"/>
              <a:t>ovvuri-tejsawi.sai-keerthi-reddy</a:t>
            </a:r>
            <a:r>
              <a:rPr lang="en-US" dirty="0"/>
              <a:t>@capgemini.com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+91 8688558004</a:t>
            </a:r>
            <a:endParaRPr dirty="0"/>
          </a:p>
        </p:txBody>
      </p:sp>
      <p:sp>
        <p:nvSpPr>
          <p:cNvPr id="221" name="Google Shape;221;p1"/>
          <p:cNvSpPr txBox="1">
            <a:spLocks noGrp="1"/>
          </p:cNvSpPr>
          <p:nvPr>
            <p:ph type="body" idx="8"/>
          </p:nvPr>
        </p:nvSpPr>
        <p:spPr>
          <a:xfrm>
            <a:off x="518736" y="2773544"/>
            <a:ext cx="3411914" cy="341929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Azure &amp; Full Stack Developer</a:t>
            </a:r>
          </a:p>
          <a:p>
            <a:pPr marL="0" lvl="0" indent="0" algn="l" rtl="0">
              <a:lnSpc>
                <a:spcPct val="114000"/>
              </a:lnSpc>
              <a:spcBef>
                <a:spcPts val="0"/>
              </a:spcBef>
              <a:spcAft>
                <a:spcPts val="0"/>
              </a:spcAft>
              <a:buClr>
                <a:schemeClr val="dk1"/>
              </a:buClr>
              <a:buSzPts val="1100"/>
              <a:buNone/>
            </a:pPr>
            <a:endParaRPr lang="en-US" sz="11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Good Understanding of</a:t>
            </a:r>
            <a:r>
              <a:rPr lang="en-US" sz="1100" b="1" dirty="0"/>
              <a:t> Azure Services.</a:t>
            </a:r>
          </a:p>
          <a:p>
            <a:pPr marL="0" lvl="0" indent="0" algn="l" rtl="0">
              <a:lnSpc>
                <a:spcPct val="114000"/>
              </a:lnSpc>
              <a:spcBef>
                <a:spcPts val="0"/>
              </a:spcBef>
              <a:spcAft>
                <a:spcPts val="0"/>
              </a:spcAft>
              <a:buClr>
                <a:schemeClr val="dk1"/>
              </a:buClr>
              <a:buSzPts val="1100"/>
            </a:pPr>
            <a:endParaRPr lang="en-US" sz="1100" b="1" dirty="0"/>
          </a:p>
          <a:p>
            <a:pPr marL="171450" indent="-171450">
              <a:spcBef>
                <a:spcPts val="0"/>
              </a:spcBef>
              <a:buSzPts val="1100"/>
              <a:buFont typeface="Arial" panose="020B0604020202020204" pitchFamily="34" charset="0"/>
              <a:buChar char="•"/>
            </a:pPr>
            <a:r>
              <a:rPr lang="en-IN" dirty="0"/>
              <a:t>Completed </a:t>
            </a:r>
            <a:r>
              <a:rPr lang="en-IN" b="1" dirty="0"/>
              <a:t>Az-900 </a:t>
            </a:r>
            <a:r>
              <a:rPr lang="en-IN" dirty="0"/>
              <a:t>Certification in Microsoft Azure.</a:t>
            </a:r>
            <a:endParaRPr lang="en-IN" b="1"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RDBMS </a:t>
            </a:r>
            <a:r>
              <a:rPr lang="en-US" dirty="0"/>
              <a:t>concepts using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developing applications using  </a:t>
            </a:r>
            <a:r>
              <a:rPr lang="en-US" b="1" dirty="0"/>
              <a:t>ADO.NET,.NET Core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Good understanding on basic concepts of </a:t>
            </a:r>
            <a:r>
              <a:rPr lang="en-US" b="1" dirty="0"/>
              <a:t>Data structure (Linked List ,BST ,stack ,queue)</a:t>
            </a:r>
          </a:p>
          <a:p>
            <a:pPr marL="0" lvl="0" indent="0" algn="l" rtl="0">
              <a:lnSpc>
                <a:spcPct val="114000"/>
              </a:lnSpc>
              <a:spcBef>
                <a:spcPts val="1000"/>
              </a:spcBef>
              <a:spcAft>
                <a:spcPts val="0"/>
              </a:spcAft>
              <a:buClr>
                <a:schemeClr val="dk1"/>
              </a:buClr>
              <a:buSzPts val="1000"/>
            </a:pPr>
            <a:endParaRPr lang="en-US" b="1" dirty="0"/>
          </a:p>
          <a:p>
            <a:pPr marL="0" indent="0"/>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lang="en-US" b="1" dirty="0"/>
          </a:p>
          <a:p>
            <a:pPr marL="0" indent="0"/>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KOVVURI TEJASWI SAI KEERTHI REDDY </a:t>
            </a:r>
            <a:endParaRPr dirty="0"/>
          </a:p>
        </p:txBody>
      </p:sp>
      <p:pic>
        <p:nvPicPr>
          <p:cNvPr id="223" name="Google Shape;223;p1">
            <a:hlinkClick r:id="rId5"/>
          </p:cNvPr>
          <p:cNvPicPr preferRelativeResize="0"/>
          <p:nvPr/>
        </p:nvPicPr>
        <p:blipFill rotWithShape="1">
          <a:blip r:embed="rId6">
            <a:alphaModFix/>
          </a:blip>
          <a:srcRect l="23582" t="2057" r="24331" b="4875"/>
          <a:stretch/>
        </p:blipFill>
        <p:spPr>
          <a:xfrm>
            <a:off x="5983137" y="3602371"/>
            <a:ext cx="225726" cy="235744"/>
          </a:xfrm>
          <a:prstGeom prst="rect">
            <a:avLst/>
          </a:prstGeom>
          <a:noFill/>
          <a:ln>
            <a:noFill/>
          </a:ln>
        </p:spPr>
      </p:pic>
      <p:sp>
        <p:nvSpPr>
          <p:cNvPr id="224" name="Google Shape;224;p1"/>
          <p:cNvSpPr txBox="1"/>
          <p:nvPr/>
        </p:nvSpPr>
        <p:spPr>
          <a:xfrm>
            <a:off x="3115469" y="1926064"/>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A3</a:t>
            </a:r>
            <a:endParaRPr dirty="0"/>
          </a:p>
        </p:txBody>
      </p:sp>
      <p:sp>
        <p:nvSpPr>
          <p:cNvPr id="225" name="Google Shape;225;p1"/>
          <p:cNvSpPr/>
          <p:nvPr/>
        </p:nvSpPr>
        <p:spPr>
          <a:xfrm>
            <a:off x="9333185" y="565072"/>
            <a:ext cx="2794777" cy="119759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50" b="0" i="0" u="none" strike="noStrike" cap="none" dirty="0">
                <a:solidFill>
                  <a:schemeClr val="dk1"/>
                </a:solidFill>
                <a:latin typeface="Verdana"/>
                <a:ea typeface="Verdana"/>
                <a:cs typeface="Verdana"/>
                <a:sym typeface="Verdana"/>
              </a:rPr>
              <a:t>Bachelor of Science</a:t>
            </a:r>
            <a:r>
              <a:rPr lang="en-US" sz="1050" dirty="0">
                <a:solidFill>
                  <a:schemeClr val="dk1"/>
                </a:solidFill>
                <a:latin typeface="Verdana"/>
                <a:ea typeface="Verdana"/>
                <a:cs typeface="Verdana"/>
                <a:sym typeface="Verdana"/>
              </a:rPr>
              <a:t> : 2019-2022 (Computer Science)</a:t>
            </a:r>
          </a:p>
          <a:p>
            <a:pPr marL="0" marR="0" lvl="0" indent="0" algn="l" rtl="0">
              <a:lnSpc>
                <a:spcPct val="114000"/>
              </a:lnSpc>
              <a:spcBef>
                <a:spcPts val="0"/>
              </a:spcBef>
              <a:spcAft>
                <a:spcPts val="0"/>
              </a:spcAft>
              <a:buNone/>
            </a:pPr>
            <a:r>
              <a:rPr lang="en-US" sz="1050" dirty="0">
                <a:solidFill>
                  <a:schemeClr val="dk1"/>
                </a:solidFill>
                <a:latin typeface="Verdana"/>
                <a:ea typeface="Verdana"/>
                <a:cs typeface="Verdana"/>
                <a:sym typeface="Verdana"/>
              </a:rPr>
              <a:t>Certified in AZ-900 : Microsoft Azure Fundamentals.</a:t>
            </a:r>
          </a:p>
          <a:p>
            <a:pPr marL="0" marR="0" lvl="0" indent="0" algn="l" rtl="0">
              <a:lnSpc>
                <a:spcPct val="114000"/>
              </a:lnSpc>
              <a:spcBef>
                <a:spcPts val="0"/>
              </a:spcBef>
              <a:spcAft>
                <a:spcPts val="0"/>
              </a:spcAft>
              <a:buNone/>
            </a:pPr>
            <a:r>
              <a:rPr lang="en-US" sz="1050" dirty="0">
                <a:solidFill>
                  <a:schemeClr val="dk1"/>
                </a:solidFill>
                <a:latin typeface="Verdana"/>
                <a:ea typeface="Verdana"/>
                <a:cs typeface="Verdana"/>
                <a:sym typeface="Verdana"/>
              </a:rPr>
              <a:t>Certified in AZ-104 : Microsoft Administrator</a:t>
            </a:r>
            <a:endParaRPr sz="1050" dirty="0">
              <a:solidFill>
                <a:schemeClr val="dk1"/>
              </a:solidFill>
              <a:latin typeface="Verdana"/>
              <a:ea typeface="Verdana"/>
              <a:cs typeface="Verdana"/>
              <a:sym typeface="Verdana"/>
            </a:endParaRPr>
          </a:p>
        </p:txBody>
      </p:sp>
      <p:sp>
        <p:nvSpPr>
          <p:cNvPr id="226" name="Google Shape;226;p1"/>
          <p:cNvSpPr/>
          <p:nvPr/>
        </p:nvSpPr>
        <p:spPr>
          <a:xfrm>
            <a:off x="9229471" y="1810475"/>
            <a:ext cx="937895"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200" b="1" dirty="0">
                <a:solidFill>
                  <a:srgbClr val="0070AD"/>
                </a:solidFill>
                <a:latin typeface="Verdana"/>
                <a:ea typeface="Verdana"/>
                <a:cs typeface="Verdana"/>
                <a:sym typeface="Verdana"/>
              </a:rPr>
              <a:t>S</a:t>
            </a:r>
            <a:r>
              <a:rPr lang="en-US" sz="1200" b="1" i="0" u="none" strike="noStrike" cap="none" dirty="0">
                <a:solidFill>
                  <a:srgbClr val="0070AD"/>
                </a:solidFill>
                <a:latin typeface="Verdana"/>
                <a:ea typeface="Verdana"/>
                <a:cs typeface="Verdana"/>
                <a:sym typeface="Verdana"/>
              </a:rPr>
              <a:t>kills:</a:t>
            </a:r>
            <a:endParaRPr sz="1000" b="0" i="0" u="none" strike="noStrike" cap="none" dirty="0">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Bengaluru</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sp>
        <p:nvSpPr>
          <p:cNvPr id="4" name="Google Shape;227;p1">
            <a:extLst>
              <a:ext uri="{FF2B5EF4-FFF2-40B4-BE49-F238E27FC236}">
                <a16:creationId xmlns:a16="http://schemas.microsoft.com/office/drawing/2014/main" id="{91462D2F-53DA-28E0-27F3-2EB1371769FE}"/>
              </a:ext>
            </a:extLst>
          </p:cNvPr>
          <p:cNvSpPr txBox="1"/>
          <p:nvPr/>
        </p:nvSpPr>
        <p:spPr>
          <a:xfrm>
            <a:off x="5842953" y="674120"/>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pic>
        <p:nvPicPr>
          <p:cNvPr id="10" name="Picture Placeholder 9" descr="A person smiling for the camera&#10;&#10;Description automatically generated with medium confidence">
            <a:extLst>
              <a:ext uri="{FF2B5EF4-FFF2-40B4-BE49-F238E27FC236}">
                <a16:creationId xmlns:a16="http://schemas.microsoft.com/office/drawing/2014/main" id="{49543872-957E-08B5-BE6F-ABB449324030}"/>
              </a:ext>
            </a:extLst>
          </p:cNvPr>
          <p:cNvPicPr>
            <a:picLocks noGrp="1" noChangeAspect="1"/>
          </p:cNvPicPr>
          <p:nvPr>
            <p:ph type="pic" idx="5"/>
          </p:nvPr>
        </p:nvPicPr>
        <p:blipFill>
          <a:blip r:embed="rId7"/>
          <a:srcRect t="5789" b="5789"/>
          <a:stretch>
            <a:fillRect/>
          </a:stretch>
        </p:blipFill>
        <p:spPr/>
      </p:pic>
      <p:pic>
        <p:nvPicPr>
          <p:cNvPr id="1026" name="Picture 2" descr="Education clipart 2 » Clipart Station">
            <a:extLst>
              <a:ext uri="{FF2B5EF4-FFF2-40B4-BE49-F238E27FC236}">
                <a16:creationId xmlns:a16="http://schemas.microsoft.com/office/drawing/2014/main" id="{4600F370-DC6A-FADF-BD33-7D32D85236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9592" y="5342392"/>
            <a:ext cx="471489" cy="471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304</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sai Keerthi reddy, Kovvuri Tejaswi</cp:lastModifiedBy>
  <cp:revision>8</cp:revision>
  <cp:lastPrinted>2023-04-26T04:54:31Z</cp:lastPrinted>
  <dcterms:created xsi:type="dcterms:W3CDTF">2020-09-22T06:24:00Z</dcterms:created>
  <dcterms:modified xsi:type="dcterms:W3CDTF">2023-04-26T04:57:27Z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