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938E8-5216-4455-B016-DAA401E3E5A9}" v="2" dt="2024-03-31T11:11:27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Mishra" userId="d4ff410c417df9ad" providerId="LiveId" clId="{5AD938E8-5216-4455-B016-DAA401E3E5A9}"/>
    <pc:docChg chg="addSld modSld">
      <pc:chgData name="Shivam Mishra" userId="d4ff410c417df9ad" providerId="LiveId" clId="{5AD938E8-5216-4455-B016-DAA401E3E5A9}" dt="2024-03-31T11:16:37.017" v="33" actId="1076"/>
      <pc:docMkLst>
        <pc:docMk/>
      </pc:docMkLst>
      <pc:sldChg chg="modSp mod">
        <pc:chgData name="Shivam Mishra" userId="d4ff410c417df9ad" providerId="LiveId" clId="{5AD938E8-5216-4455-B016-DAA401E3E5A9}" dt="2024-03-31T11:16:37.017" v="33" actId="1076"/>
        <pc:sldMkLst>
          <pc:docMk/>
          <pc:sldMk cId="3893479280" sldId="257"/>
        </pc:sldMkLst>
        <pc:spChg chg="mod">
          <ac:chgData name="Shivam Mishra" userId="d4ff410c417df9ad" providerId="LiveId" clId="{5AD938E8-5216-4455-B016-DAA401E3E5A9}" dt="2024-03-31T11:16:13.488" v="29" actId="1076"/>
          <ac:spMkLst>
            <pc:docMk/>
            <pc:sldMk cId="3893479280" sldId="257"/>
            <ac:spMk id="2" creationId="{5208866C-2324-1E71-C17C-00B7AB49E4A8}"/>
          </ac:spMkLst>
        </pc:spChg>
        <pc:picChg chg="mod">
          <ac:chgData name="Shivam Mishra" userId="d4ff410c417df9ad" providerId="LiveId" clId="{5AD938E8-5216-4455-B016-DAA401E3E5A9}" dt="2024-03-31T11:16:37.017" v="33" actId="1076"/>
          <ac:picMkLst>
            <pc:docMk/>
            <pc:sldMk cId="3893479280" sldId="257"/>
            <ac:picMk id="5" creationId="{910536C7-899C-70E5-76C6-D08ADE951073}"/>
          </ac:picMkLst>
        </pc:picChg>
      </pc:sldChg>
      <pc:sldChg chg="modSp mod">
        <pc:chgData name="Shivam Mishra" userId="d4ff410c417df9ad" providerId="LiveId" clId="{5AD938E8-5216-4455-B016-DAA401E3E5A9}" dt="2024-03-31T11:14:16.622" v="26" actId="207"/>
        <pc:sldMkLst>
          <pc:docMk/>
          <pc:sldMk cId="3946413686" sldId="258"/>
        </pc:sldMkLst>
        <pc:spChg chg="mod">
          <ac:chgData name="Shivam Mishra" userId="d4ff410c417df9ad" providerId="LiveId" clId="{5AD938E8-5216-4455-B016-DAA401E3E5A9}" dt="2024-03-31T11:14:16.622" v="26" actId="207"/>
          <ac:spMkLst>
            <pc:docMk/>
            <pc:sldMk cId="3946413686" sldId="258"/>
            <ac:spMk id="2" creationId="{BF2D62AE-03CA-07AA-2F92-C2C36DE26A59}"/>
          </ac:spMkLst>
        </pc:spChg>
      </pc:sldChg>
      <pc:sldChg chg="modSp mod">
        <pc:chgData name="Shivam Mishra" userId="d4ff410c417df9ad" providerId="LiveId" clId="{5AD938E8-5216-4455-B016-DAA401E3E5A9}" dt="2024-03-31T11:13:56.969" v="24" actId="207"/>
        <pc:sldMkLst>
          <pc:docMk/>
          <pc:sldMk cId="4049577905" sldId="259"/>
        </pc:sldMkLst>
        <pc:spChg chg="mod">
          <ac:chgData name="Shivam Mishra" userId="d4ff410c417df9ad" providerId="LiveId" clId="{5AD938E8-5216-4455-B016-DAA401E3E5A9}" dt="2024-03-31T11:13:56.969" v="24" actId="207"/>
          <ac:spMkLst>
            <pc:docMk/>
            <pc:sldMk cId="4049577905" sldId="259"/>
            <ac:spMk id="2" creationId="{4661EC43-9C2D-CFDD-F874-70253B559783}"/>
          </ac:spMkLst>
        </pc:spChg>
      </pc:sldChg>
      <pc:sldChg chg="modSp mod">
        <pc:chgData name="Shivam Mishra" userId="d4ff410c417df9ad" providerId="LiveId" clId="{5AD938E8-5216-4455-B016-DAA401E3E5A9}" dt="2024-03-31T11:14:06.841" v="25" actId="207"/>
        <pc:sldMkLst>
          <pc:docMk/>
          <pc:sldMk cId="436655619" sldId="260"/>
        </pc:sldMkLst>
        <pc:spChg chg="mod">
          <ac:chgData name="Shivam Mishra" userId="d4ff410c417df9ad" providerId="LiveId" clId="{5AD938E8-5216-4455-B016-DAA401E3E5A9}" dt="2024-03-31T11:14:06.841" v="25" actId="207"/>
          <ac:spMkLst>
            <pc:docMk/>
            <pc:sldMk cId="436655619" sldId="260"/>
            <ac:spMk id="2" creationId="{D3182E27-A7F2-5AF4-475D-8F1EF2DEA1B1}"/>
          </ac:spMkLst>
        </pc:spChg>
      </pc:sldChg>
      <pc:sldChg chg="addSp modSp mod">
        <pc:chgData name="Shivam Mishra" userId="d4ff410c417df9ad" providerId="LiveId" clId="{5AD938E8-5216-4455-B016-DAA401E3E5A9}" dt="2024-03-31T11:11:38.247" v="7" actId="14100"/>
        <pc:sldMkLst>
          <pc:docMk/>
          <pc:sldMk cId="158502281" sldId="267"/>
        </pc:sldMkLst>
        <pc:spChg chg="mod">
          <ac:chgData name="Shivam Mishra" userId="d4ff410c417df9ad" providerId="LiveId" clId="{5AD938E8-5216-4455-B016-DAA401E3E5A9}" dt="2024-03-31T11:10:33.676" v="0" actId="14100"/>
          <ac:spMkLst>
            <pc:docMk/>
            <pc:sldMk cId="158502281" sldId="267"/>
            <ac:spMk id="3" creationId="{A6CB645F-C35C-6137-8E87-3895D2DE040C}"/>
          </ac:spMkLst>
        </pc:spChg>
        <pc:picChg chg="add mod">
          <ac:chgData name="Shivam Mishra" userId="d4ff410c417df9ad" providerId="LiveId" clId="{5AD938E8-5216-4455-B016-DAA401E3E5A9}" dt="2024-03-31T11:11:07.667" v="3" actId="14100"/>
          <ac:picMkLst>
            <pc:docMk/>
            <pc:sldMk cId="158502281" sldId="267"/>
            <ac:picMk id="5" creationId="{F9EF8326-61B0-FBCD-36E7-9CE5FAF002A3}"/>
          </ac:picMkLst>
        </pc:picChg>
        <pc:picChg chg="add mod">
          <ac:chgData name="Shivam Mishra" userId="d4ff410c417df9ad" providerId="LiveId" clId="{5AD938E8-5216-4455-B016-DAA401E3E5A9}" dt="2024-03-31T11:11:38.247" v="7" actId="14100"/>
          <ac:picMkLst>
            <pc:docMk/>
            <pc:sldMk cId="158502281" sldId="267"/>
            <ac:picMk id="7" creationId="{EC5694C1-9786-5947-1E61-853CAC105013}"/>
          </ac:picMkLst>
        </pc:picChg>
      </pc:sldChg>
      <pc:sldChg chg="modSp new mod">
        <pc:chgData name="Shivam Mishra" userId="d4ff410c417df9ad" providerId="LiveId" clId="{5AD938E8-5216-4455-B016-DAA401E3E5A9}" dt="2024-03-31T11:13:14.999" v="23" actId="20577"/>
        <pc:sldMkLst>
          <pc:docMk/>
          <pc:sldMk cId="1008022610" sldId="272"/>
        </pc:sldMkLst>
        <pc:spChg chg="mod">
          <ac:chgData name="Shivam Mishra" userId="d4ff410c417df9ad" providerId="LiveId" clId="{5AD938E8-5216-4455-B016-DAA401E3E5A9}" dt="2024-03-31T11:13:14.999" v="23" actId="20577"/>
          <ac:spMkLst>
            <pc:docMk/>
            <pc:sldMk cId="1008022610" sldId="272"/>
            <ac:spMk id="2" creationId="{E4D7FA19-B264-4E05-1D2A-4B92DCACE7CB}"/>
          </ac:spMkLst>
        </pc:spChg>
        <pc:spChg chg="mod">
          <ac:chgData name="Shivam Mishra" userId="d4ff410c417df9ad" providerId="LiveId" clId="{5AD938E8-5216-4455-B016-DAA401E3E5A9}" dt="2024-03-31T11:12:54.018" v="18" actId="255"/>
          <ac:spMkLst>
            <pc:docMk/>
            <pc:sldMk cId="1008022610" sldId="272"/>
            <ac:spMk id="3" creationId="{FFFCA82B-F50E-D784-32EF-7A900C2C0D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2AD5-4B7A-4E53-B246-FCB03C019970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AFFB4-05FB-4FD2-841E-FBE44CCE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17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FFB4-05FB-4FD2-841E-FBE44CCEA07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61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866C-2324-1E71-C17C-00B7AB49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7" y="422788"/>
            <a:ext cx="8596668" cy="1317523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1Mg Homeopathic</a:t>
            </a:r>
            <a:br>
              <a:rPr lang="en-IN" b="1" dirty="0"/>
            </a:br>
            <a:r>
              <a:rPr lang="en-IN" dirty="0"/>
              <a:t>Bit-Bhoomi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-2345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IA Manager-</a:t>
            </a:r>
            <a:r>
              <a:rPr lang="en-IN" dirty="0" err="1">
                <a:solidFill>
                  <a:schemeClr val="tx1"/>
                </a:solidFill>
              </a:rPr>
              <a:t>RishabhSengar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Team Member-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1) Shivam Mishra(ft32_058)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2) Dinkar </a:t>
            </a:r>
            <a:r>
              <a:rPr lang="en-IN" dirty="0" err="1">
                <a:solidFill>
                  <a:schemeClr val="tx1"/>
                </a:solidFill>
              </a:rPr>
              <a:t>Govindbhai</a:t>
            </a:r>
            <a:r>
              <a:rPr lang="en-IN" dirty="0">
                <a:solidFill>
                  <a:schemeClr val="tx1"/>
                </a:solidFill>
              </a:rPr>
              <a:t> Saroj()					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3) Keerthana </a:t>
            </a:r>
            <a:r>
              <a:rPr lang="en-IN" dirty="0" err="1">
                <a:solidFill>
                  <a:schemeClr val="tx1"/>
                </a:solidFill>
              </a:rPr>
              <a:t>Prasannan</a:t>
            </a:r>
            <a:r>
              <a:rPr lang="en-IN" dirty="0">
                <a:solidFill>
                  <a:schemeClr val="tx1"/>
                </a:solidFill>
              </a:rPr>
              <a:t>()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4) Ruchi()						                  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5) </a:t>
            </a:r>
            <a:r>
              <a:rPr lang="en-IN" dirty="0" err="1">
                <a:solidFill>
                  <a:schemeClr val="tx1"/>
                </a:solidFill>
              </a:rPr>
              <a:t>Keerthishankar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Punchithaya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()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536C7-899C-70E5-76C6-D08ADE951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7945" y="422788"/>
            <a:ext cx="5781369" cy="6435212"/>
          </a:xfrm>
        </p:spPr>
      </p:pic>
    </p:spTree>
    <p:extLst>
      <p:ext uri="{BB962C8B-B14F-4D97-AF65-F5344CB8AC3E}">
        <p14:creationId xmlns:p14="http://schemas.microsoft.com/office/powerpoint/2010/main" val="389347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99A3-C6C8-D365-3BEB-92D69195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Sentiment Analysis-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645F-C35C-6137-8E87-3895D2DE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9033"/>
            <a:ext cx="8596668" cy="4812330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NLTK enables sentiment analysis, determining the sentiment or emotional tone of text.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Showcase sentiment analysis results for a sample text using NLTK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Visualization of sentiment scores or polarities assigned to the text.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F8326-61B0-FBCD-36E7-9CE5FAF0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5" y="3222998"/>
            <a:ext cx="4534293" cy="3437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694C1-9786-5947-1E61-853CAC105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21" y="3222998"/>
            <a:ext cx="5547841" cy="34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E340-5A64-2297-4A47-D5B7C16E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83B2-53BF-45D9-C2DB-CB5318B2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665"/>
            <a:ext cx="8596668" cy="4497697"/>
          </a:xfrm>
        </p:spPr>
        <p:txBody>
          <a:bodyPr/>
          <a:lstStyle/>
          <a:p>
            <a:r>
              <a:rPr lang="en-IN" dirty="0"/>
              <a:t>Confusion matrix it show –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True Positive -4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False positive-4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False negative-1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True negative -10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E9AAB9-7D6B-D104-9468-FFA4DE9B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1" y="3896852"/>
            <a:ext cx="82531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9997-C8AC-512C-7BDD-8CCEEB84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52CF-4567-69E4-B041-F35AA79F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1"/>
            <a:ext cx="8596668" cy="4468201"/>
          </a:xfrm>
        </p:spPr>
        <p:txBody>
          <a:bodyPr/>
          <a:lstStyle/>
          <a:p>
            <a:r>
              <a:rPr lang="en-IN" dirty="0"/>
              <a:t>Here from the data we see that out F1- score value is coming above 0.5 .</a:t>
            </a:r>
          </a:p>
          <a:p>
            <a:r>
              <a:rPr lang="en-IN" dirty="0"/>
              <a:t>So the our model on  sentiment Analysis of the review prediction(positive and negative) is performing better.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330B808-4D80-A9B9-B10B-B959DF0D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2" y="3020643"/>
            <a:ext cx="8596312" cy="30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FA19-B264-4E05-1D2A-4B92DCAC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A82B-F50E-D784-32EF-7A900C2C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solidFill>
                  <a:schemeClr val="accent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0802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62AE-03CA-07AA-2F92-C2C36DE2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1A79-DB12-6FD3-90DA-DC4151DB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195"/>
            <a:ext cx="8596668" cy="4763168"/>
          </a:xfrm>
        </p:spPr>
        <p:txBody>
          <a:bodyPr/>
          <a:lstStyle/>
          <a:p>
            <a:r>
              <a:rPr lang="en-IN" dirty="0"/>
              <a:t>Web Scrapping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 Selenium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 Beautiful Soup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r>
              <a:rPr lang="en-IN" dirty="0"/>
              <a:t>Dashboard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  Power BI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Natural Language </a:t>
            </a:r>
            <a:r>
              <a:rPr lang="en-IN" dirty="0" err="1"/>
              <a:t>Processinig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  Sentiment 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  </a:t>
            </a:r>
            <a:r>
              <a:rPr lang="en-IN" dirty="0" err="1"/>
              <a:t>TextBlob</a:t>
            </a:r>
            <a:r>
              <a:rPr lang="en-IN" dirty="0"/>
              <a:t> Analysis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41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EC43-9C2D-CFDD-F874-70253B55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effectLst/>
                <a:latin typeface="Söhne"/>
              </a:rPr>
              <a:t>Automating Web Scraping with Selenium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DA07-4021-5330-DF50-AB2B168C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819"/>
            <a:ext cx="8596668" cy="4389543"/>
          </a:xfrm>
        </p:spPr>
        <p:txBody>
          <a:bodyPr/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W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eb scraping as the process of extracting data from websites.</a:t>
            </a: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mportance of web scraping in various fields like data analysis, research, and competitive intelligence.</a:t>
            </a: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Selenium as an open-source automation tool primarily used for testing web applications and to scrap the data from the websites.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57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2E27-A7F2-5AF4-475D-8F1EF2DE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Power BI Dashboard: Insights into Medicine Data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75614-7DFB-18C7-939F-4E57AEA97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03" y="1199535"/>
            <a:ext cx="10934563" cy="5658465"/>
          </a:xfrm>
        </p:spPr>
      </p:pic>
    </p:spTree>
    <p:extLst>
      <p:ext uri="{BB962C8B-B14F-4D97-AF65-F5344CB8AC3E}">
        <p14:creationId xmlns:p14="http://schemas.microsoft.com/office/powerpoint/2010/main" val="43665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6244-A300-786B-D3CB-7FFB96AB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Creation-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B47F-BDBE-D160-3928-95C20EA3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827"/>
            <a:ext cx="8596668" cy="4448536"/>
          </a:xfrm>
        </p:spPr>
        <p:txBody>
          <a:bodyPr/>
          <a:lstStyle/>
          <a:p>
            <a:r>
              <a:rPr lang="en-IN" dirty="0"/>
              <a:t>Create the Table 1 with the 45 rows and 5 columns.</a:t>
            </a:r>
          </a:p>
          <a:p>
            <a:r>
              <a:rPr lang="en-IN" dirty="0"/>
              <a:t>This table contain the name, size of the </a:t>
            </a:r>
            <a:r>
              <a:rPr lang="en-IN" dirty="0" err="1"/>
              <a:t>bottle,MRP</a:t>
            </a:r>
            <a:r>
              <a:rPr lang="en-IN" dirty="0"/>
              <a:t> of </a:t>
            </a:r>
            <a:r>
              <a:rPr lang="en-IN" dirty="0" err="1"/>
              <a:t>bottle,price</a:t>
            </a:r>
            <a:r>
              <a:rPr lang="en-IN" dirty="0"/>
              <a:t> of bottle,1mg_url.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E2CC472-58B2-A13E-A010-628FC8F3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2805472"/>
            <a:ext cx="9871587" cy="36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5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352E-EE5E-E353-77D1-E2CB1A16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Creation-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1892-B836-3F74-FF64-0E19B04F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485"/>
            <a:ext cx="8596668" cy="4369878"/>
          </a:xfrm>
        </p:spPr>
        <p:txBody>
          <a:bodyPr/>
          <a:lstStyle/>
          <a:p>
            <a:r>
              <a:rPr lang="en-IN" dirty="0"/>
              <a:t>Create the table 2 with 45 rows and 4 columns</a:t>
            </a:r>
          </a:p>
          <a:p>
            <a:r>
              <a:rPr lang="en-IN" dirty="0"/>
              <a:t> This table contain the Brand </a:t>
            </a:r>
            <a:r>
              <a:rPr lang="en-IN" dirty="0" err="1"/>
              <a:t>Name,Rating</a:t>
            </a:r>
            <a:r>
              <a:rPr lang="en-IN" dirty="0"/>
              <a:t> </a:t>
            </a:r>
            <a:r>
              <a:rPr lang="en-IN" dirty="0" err="1"/>
              <a:t>Star,Rating,Review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3007C-55A4-8B8A-757A-A7545764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2623266"/>
            <a:ext cx="9684774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7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8595-9336-5229-6D52-0FA8EA5A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Natural Language Processing-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1C4C-0C77-EA75-A522-7FAA23C10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1987"/>
            <a:ext cx="8596668" cy="4399375"/>
          </a:xfrm>
        </p:spPr>
        <p:txBody>
          <a:bodyPr/>
          <a:lstStyle/>
          <a:p>
            <a:r>
              <a:rPr lang="en-IN" dirty="0"/>
              <a:t>In the NLP we use the library Natural Language Toolkit(</a:t>
            </a:r>
            <a:r>
              <a:rPr lang="en-IN" dirty="0" err="1"/>
              <a:t>nltk</a:t>
            </a:r>
            <a:r>
              <a:rPr lang="en-IN" dirty="0"/>
              <a:t>).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NLTK stands for Natural Language Toolkit. It is a leading platform for building Python programs to work with human language data</a:t>
            </a:r>
          </a:p>
          <a:p>
            <a:pPr marL="0" indent="0">
              <a:buNone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Key Features: Tokenization, stemming, lemmatization, parsing, and more.</a:t>
            </a:r>
          </a:p>
          <a:p>
            <a:endParaRPr lang="en-IN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9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CE2B-6D8D-78BB-5ED8-BCC1BBA1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Tokenization-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5E72-A32A-B7B0-B5FB-9361207D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Tokenization is the process of breaking down text into smaller units, such as words or sentences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Example: Show a sentence and its tokenized form using NLTK.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Visual: Illustration showing text being segmented into tokens.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42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D473-8B5E-AE4D-98D2-0D22504F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Stemming and Lemmatization-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A87E-A493-F32B-7924-142CCDDC1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Stemming reduces words to their root form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lemmatization converts words to their base or dictionary form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Demonstrate stemming and lemmatization of words using NLTK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Comparison of original words with their stemmed/lemmatized 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783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442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Söhne</vt:lpstr>
      <vt:lpstr>Trebuchet MS</vt:lpstr>
      <vt:lpstr>Wingdings 3</vt:lpstr>
      <vt:lpstr>Facet</vt:lpstr>
      <vt:lpstr>Project- 1Mg Homeopathic Bit-Bhoomi-2345   IA Manager-RishabhSengar  Team Member- 1) Shivam Mishra(ft32_058) 2) Dinkar Govindbhai Saroj()      3) Keerthana Prasannan() 4) Ruchi()                          5) Keerthishankar Punchithaya      ()  </vt:lpstr>
      <vt:lpstr>Content- </vt:lpstr>
      <vt:lpstr>Automating Web Scraping with Selenium </vt:lpstr>
      <vt:lpstr>Power BI Dashboard: Insights into Medicine Data </vt:lpstr>
      <vt:lpstr>Dataset Creation-</vt:lpstr>
      <vt:lpstr>Dataset Creation- </vt:lpstr>
      <vt:lpstr>Natural Language Processing- </vt:lpstr>
      <vt:lpstr>Tokenization- </vt:lpstr>
      <vt:lpstr>Stemming and Lemmatization- </vt:lpstr>
      <vt:lpstr>Sentiment Analysis-</vt:lpstr>
      <vt:lpstr>Result- </vt:lpstr>
      <vt:lpstr>Result-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Project- 1Mg Homeopathic Bit-Bhoomi-2345   IA Manager-RishabhSengar  Team Member- 1) Shivam Mishra(ft32_058) 2) Dinkar Govindbhai Saroj()      3) Keerthana Prasannan() 4) Ruchi()                          5) Keerthishankar Punchithaya      ()  </dc:title>
  <dc:creator>Shivam Mishra</dc:creator>
  <cp:lastModifiedBy>Shivam Mishra</cp:lastModifiedBy>
  <cp:revision>1</cp:revision>
  <dcterms:created xsi:type="dcterms:W3CDTF">2024-03-31T05:50:43Z</dcterms:created>
  <dcterms:modified xsi:type="dcterms:W3CDTF">2024-03-31T11:16:39Z</dcterms:modified>
</cp:coreProperties>
</file>