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C8652-A016-4E49-B4E4-AC66881E19F4}" v="23" dt="2024-12-01T16:24:1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SHREE" userId="af62d95381e02fcf" providerId="LiveId" clId="{503C8652-A016-4E49-B4E4-AC66881E19F4}"/>
    <pc:docChg chg="custSel addSld delSld modSld sldOrd modMainMaster">
      <pc:chgData name="KEERTHI SHREE" userId="af62d95381e02fcf" providerId="LiveId" clId="{503C8652-A016-4E49-B4E4-AC66881E19F4}" dt="2024-12-06T02:21:39.043" v="226" actId="27636"/>
      <pc:docMkLst>
        <pc:docMk/>
      </pc:docMkLst>
      <pc:sldChg chg="modTransition">
        <pc:chgData name="KEERTHI SHREE" userId="af62d95381e02fcf" providerId="LiveId" clId="{503C8652-A016-4E49-B4E4-AC66881E19F4}" dt="2024-12-01T16:18:08.171" v="145"/>
        <pc:sldMkLst>
          <pc:docMk/>
          <pc:sldMk cId="3221291799" sldId="256"/>
        </pc:sldMkLst>
      </pc:sldChg>
      <pc:sldChg chg="modSp mod modTransition">
        <pc:chgData name="KEERTHI SHREE" userId="af62d95381e02fcf" providerId="LiveId" clId="{503C8652-A016-4E49-B4E4-AC66881E19F4}" dt="2024-12-06T02:21:39.043" v="226" actId="27636"/>
        <pc:sldMkLst>
          <pc:docMk/>
          <pc:sldMk cId="1467907153" sldId="257"/>
        </pc:sldMkLst>
        <pc:spChg chg="mod">
          <ac:chgData name="KEERTHI SHREE" userId="af62d95381e02fcf" providerId="LiveId" clId="{503C8652-A016-4E49-B4E4-AC66881E19F4}" dt="2024-12-06T02:21:39.043" v="226" actId="27636"/>
          <ac:spMkLst>
            <pc:docMk/>
            <pc:sldMk cId="1467907153" sldId="257"/>
            <ac:spMk id="3" creationId="{DF4AE9A5-B49F-3F98-2AE8-06BD818E1586}"/>
          </ac:spMkLst>
        </pc:spChg>
      </pc:sldChg>
      <pc:sldChg chg="modTransition">
        <pc:chgData name="KEERTHI SHREE" userId="af62d95381e02fcf" providerId="LiveId" clId="{503C8652-A016-4E49-B4E4-AC66881E19F4}" dt="2024-12-01T16:17:28.494" v="141"/>
        <pc:sldMkLst>
          <pc:docMk/>
          <pc:sldMk cId="2976065839" sldId="258"/>
        </pc:sldMkLst>
      </pc:sldChg>
      <pc:sldChg chg="modTransition">
        <pc:chgData name="KEERTHI SHREE" userId="af62d95381e02fcf" providerId="LiveId" clId="{503C8652-A016-4E49-B4E4-AC66881E19F4}" dt="2024-12-01T16:17:28.494" v="141"/>
        <pc:sldMkLst>
          <pc:docMk/>
          <pc:sldMk cId="738126837" sldId="259"/>
        </pc:sldMkLst>
      </pc:sldChg>
      <pc:sldChg chg="modTransition">
        <pc:chgData name="KEERTHI SHREE" userId="af62d95381e02fcf" providerId="LiveId" clId="{503C8652-A016-4E49-B4E4-AC66881E19F4}" dt="2024-12-01T16:17:28.494" v="141"/>
        <pc:sldMkLst>
          <pc:docMk/>
          <pc:sldMk cId="3893804930" sldId="260"/>
        </pc:sldMkLst>
      </pc:sldChg>
      <pc:sldChg chg="modTransition">
        <pc:chgData name="KEERTHI SHREE" userId="af62d95381e02fcf" providerId="LiveId" clId="{503C8652-A016-4E49-B4E4-AC66881E19F4}" dt="2024-12-01T16:17:28.494" v="141"/>
        <pc:sldMkLst>
          <pc:docMk/>
          <pc:sldMk cId="3064232700" sldId="261"/>
        </pc:sldMkLst>
      </pc:sldChg>
      <pc:sldChg chg="modSp new mod ord modTransition">
        <pc:chgData name="KEERTHI SHREE" userId="af62d95381e02fcf" providerId="LiveId" clId="{503C8652-A016-4E49-B4E4-AC66881E19F4}" dt="2024-12-01T16:17:28.494" v="141"/>
        <pc:sldMkLst>
          <pc:docMk/>
          <pc:sldMk cId="630345877" sldId="262"/>
        </pc:sldMkLst>
        <pc:spChg chg="mod">
          <ac:chgData name="KEERTHI SHREE" userId="af62d95381e02fcf" providerId="LiveId" clId="{503C8652-A016-4E49-B4E4-AC66881E19F4}" dt="2024-12-01T16:08:52.779" v="80" actId="113"/>
          <ac:spMkLst>
            <pc:docMk/>
            <pc:sldMk cId="630345877" sldId="262"/>
            <ac:spMk id="2" creationId="{A56AAF2F-0745-84C7-1834-1D0C45176BAF}"/>
          </ac:spMkLst>
        </pc:spChg>
        <pc:spChg chg="mod">
          <ac:chgData name="KEERTHI SHREE" userId="af62d95381e02fcf" providerId="LiveId" clId="{503C8652-A016-4E49-B4E4-AC66881E19F4}" dt="2024-12-01T16:10:41.972" v="98" actId="27636"/>
          <ac:spMkLst>
            <pc:docMk/>
            <pc:sldMk cId="630345877" sldId="262"/>
            <ac:spMk id="3" creationId="{61F7CAC7-695F-E45F-67BE-FF8808A57A1B}"/>
          </ac:spMkLst>
        </pc:spChg>
      </pc:sldChg>
      <pc:sldChg chg="new del">
        <pc:chgData name="KEERTHI SHREE" userId="af62d95381e02fcf" providerId="LiveId" clId="{503C8652-A016-4E49-B4E4-AC66881E19F4}" dt="2024-12-01T16:06:08.581" v="1" actId="2696"/>
        <pc:sldMkLst>
          <pc:docMk/>
          <pc:sldMk cId="1881873663" sldId="262"/>
        </pc:sldMkLst>
      </pc:sldChg>
      <pc:sldChg chg="delSp modSp new mod modTransition">
        <pc:chgData name="KEERTHI SHREE" userId="af62d95381e02fcf" providerId="LiveId" clId="{503C8652-A016-4E49-B4E4-AC66881E19F4}" dt="2024-12-01T16:17:28.494" v="141"/>
        <pc:sldMkLst>
          <pc:docMk/>
          <pc:sldMk cId="3491473011" sldId="263"/>
        </pc:sldMkLst>
        <pc:spChg chg="del mod">
          <ac:chgData name="KEERTHI SHREE" userId="af62d95381e02fcf" providerId="LiveId" clId="{503C8652-A016-4E49-B4E4-AC66881E19F4}" dt="2024-12-01T16:10:53.993" v="101" actId="478"/>
          <ac:spMkLst>
            <pc:docMk/>
            <pc:sldMk cId="3491473011" sldId="263"/>
            <ac:spMk id="2" creationId="{C7240562-28D9-0F33-09AE-30481200BB3C}"/>
          </ac:spMkLst>
        </pc:spChg>
        <pc:spChg chg="mod">
          <ac:chgData name="KEERTHI SHREE" userId="af62d95381e02fcf" providerId="LiveId" clId="{503C8652-A016-4E49-B4E4-AC66881E19F4}" dt="2024-12-01T16:11:02.323" v="103"/>
          <ac:spMkLst>
            <pc:docMk/>
            <pc:sldMk cId="3491473011" sldId="263"/>
            <ac:spMk id="3" creationId="{4D066E7B-2E18-32F6-C8D9-2C0E506A34D6}"/>
          </ac:spMkLst>
        </pc:spChg>
      </pc:sldChg>
      <pc:sldChg chg="addSp delSp modSp new mod modTransition">
        <pc:chgData name="KEERTHI SHREE" userId="af62d95381e02fcf" providerId="LiveId" clId="{503C8652-A016-4E49-B4E4-AC66881E19F4}" dt="2024-12-01T16:17:28.494" v="141"/>
        <pc:sldMkLst>
          <pc:docMk/>
          <pc:sldMk cId="1218754109" sldId="264"/>
        </pc:sldMkLst>
        <pc:spChg chg="del mod">
          <ac:chgData name="KEERTHI SHREE" userId="af62d95381e02fcf" providerId="LiveId" clId="{503C8652-A016-4E49-B4E4-AC66881E19F4}" dt="2024-12-01T16:11:17.982" v="106" actId="478"/>
          <ac:spMkLst>
            <pc:docMk/>
            <pc:sldMk cId="1218754109" sldId="264"/>
            <ac:spMk id="2" creationId="{0DF4533A-64AB-CE1F-0A62-03156F78D811}"/>
          </ac:spMkLst>
        </pc:spChg>
        <pc:spChg chg="mod">
          <ac:chgData name="KEERTHI SHREE" userId="af62d95381e02fcf" providerId="LiveId" clId="{503C8652-A016-4E49-B4E4-AC66881E19F4}" dt="2024-12-01T16:11:55.985" v="121" actId="20577"/>
          <ac:spMkLst>
            <pc:docMk/>
            <pc:sldMk cId="1218754109" sldId="264"/>
            <ac:spMk id="3" creationId="{1B51EC41-53C1-D318-D73D-5E6227C0724B}"/>
          </ac:spMkLst>
        </pc:spChg>
        <pc:picChg chg="add mod">
          <ac:chgData name="KEERTHI SHREE" userId="af62d95381e02fcf" providerId="LiveId" clId="{503C8652-A016-4E49-B4E4-AC66881E19F4}" dt="2024-12-01T16:13:18.942" v="124" actId="14100"/>
          <ac:picMkLst>
            <pc:docMk/>
            <pc:sldMk cId="1218754109" sldId="264"/>
            <ac:picMk id="5" creationId="{5E6CA28D-3052-4DC1-1D48-4E1AC85ADA91}"/>
          </ac:picMkLst>
        </pc:picChg>
      </pc:sldChg>
      <pc:sldChg chg="addSp delSp modSp new mod">
        <pc:chgData name="KEERTHI SHREE" userId="af62d95381e02fcf" providerId="LiveId" clId="{503C8652-A016-4E49-B4E4-AC66881E19F4}" dt="2024-12-01T16:24:17.532" v="153"/>
        <pc:sldMkLst>
          <pc:docMk/>
          <pc:sldMk cId="238751122" sldId="265"/>
        </pc:sldMkLst>
        <pc:picChg chg="add del mod">
          <ac:chgData name="KEERTHI SHREE" userId="af62d95381e02fcf" providerId="LiveId" clId="{503C8652-A016-4E49-B4E4-AC66881E19F4}" dt="2024-12-01T16:24:14.525" v="152" actId="478"/>
          <ac:picMkLst>
            <pc:docMk/>
            <pc:sldMk cId="238751122" sldId="265"/>
            <ac:picMk id="2" creationId="{9E9EBCD7-5939-AAEE-16BE-2CEB28BE432D}"/>
          </ac:picMkLst>
        </pc:picChg>
        <pc:picChg chg="add">
          <ac:chgData name="KEERTHI SHREE" userId="af62d95381e02fcf" providerId="LiveId" clId="{503C8652-A016-4E49-B4E4-AC66881E19F4}" dt="2024-12-01T16:24:17.532" v="153"/>
          <ac:picMkLst>
            <pc:docMk/>
            <pc:sldMk cId="238751122" sldId="265"/>
            <ac:picMk id="3" creationId="{0B3B5664-7FBC-CCCC-EC41-2DF74D80252A}"/>
          </ac:picMkLst>
        </pc:picChg>
      </pc:sldChg>
      <pc:sldMasterChg chg="modTransition modSldLayout">
        <pc:chgData name="KEERTHI SHREE" userId="af62d95381e02fcf" providerId="LiveId" clId="{503C8652-A016-4E49-B4E4-AC66881E19F4}" dt="2024-12-01T16:17:28.494" v="141"/>
        <pc:sldMasterMkLst>
          <pc:docMk/>
          <pc:sldMasterMk cId="2902120471" sldId="2147483684"/>
        </pc:sldMasterMkLst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934100920" sldId="2147483685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666234683" sldId="2147483686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2191759635" sldId="2147483687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1927001954" sldId="2147483688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3801006001" sldId="2147483689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1008381766" sldId="2147483690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2017316183" sldId="2147483691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462495899" sldId="2147483692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2188190345" sldId="2147483693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1992026629" sldId="2147483694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2943097122" sldId="2147483695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172337457" sldId="2147483696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863286194" sldId="2147483697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512823587" sldId="2147483698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2339907724" sldId="2147483699"/>
          </pc:sldLayoutMkLst>
        </pc:sldLayoutChg>
        <pc:sldLayoutChg chg="modTransition">
          <pc:chgData name="KEERTHI SHREE" userId="af62d95381e02fcf" providerId="LiveId" clId="{503C8652-A016-4E49-B4E4-AC66881E19F4}" dt="2024-12-01T16:17:28.494" v="141"/>
          <pc:sldLayoutMkLst>
            <pc:docMk/>
            <pc:sldMasterMk cId="2902120471" sldId="2147483684"/>
            <pc:sldLayoutMk cId="3085707037" sldId="21474837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0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26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097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7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86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2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0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07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34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59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01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0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81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1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95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9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ACD5-1BFF-417B-824A-3030AFD8CF5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96C0C2-C215-4F22-ADF4-AAF06F5C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A500-D26D-4D64-F64B-E4F2C6E3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30711"/>
            <a:ext cx="8915399" cy="2005780"/>
          </a:xfrm>
        </p:spPr>
        <p:txBody>
          <a:bodyPr/>
          <a:lstStyle/>
          <a:p>
            <a:r>
              <a:rPr lang="en-IN" dirty="0"/>
              <a:t>WELCOME EVERYONE…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76392-D4E5-1B31-4B59-134C89C9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763" y="4020295"/>
            <a:ext cx="8987554" cy="2005780"/>
          </a:xfrm>
        </p:spPr>
        <p:txBody>
          <a:bodyPr>
            <a:normAutofit fontScale="70000" lnSpcReduction="20000"/>
          </a:bodyPr>
          <a:lstStyle/>
          <a:p>
            <a:r>
              <a:rPr lang="en-IN" b="1" u="sng" dirty="0">
                <a:solidFill>
                  <a:schemeClr val="tx2">
                    <a:lumMod val="50000"/>
                  </a:schemeClr>
                </a:solidFill>
              </a:rPr>
              <a:t>PRESENTED BY,</a:t>
            </a:r>
          </a:p>
          <a:p>
            <a:r>
              <a:rPr lang="en-IN" dirty="0"/>
              <a:t>KEERTHI SHREE </a:t>
            </a:r>
          </a:p>
          <a:p>
            <a:r>
              <a:rPr lang="en-IN" dirty="0"/>
              <a:t>KAMALI </a:t>
            </a:r>
          </a:p>
          <a:p>
            <a:r>
              <a:rPr lang="en-IN" dirty="0"/>
              <a:t>HIRUTHIK PRASANTH </a:t>
            </a:r>
          </a:p>
          <a:p>
            <a:r>
              <a:rPr lang="en-IN" dirty="0"/>
              <a:t>ARUN</a:t>
            </a:r>
          </a:p>
          <a:p>
            <a:r>
              <a:rPr lang="en-IN" dirty="0"/>
              <a:t>KABILAN </a:t>
            </a:r>
          </a:p>
          <a:p>
            <a:r>
              <a:rPr lang="en-IN" dirty="0"/>
              <a:t>JOTHIVASAN</a:t>
            </a:r>
          </a:p>
        </p:txBody>
      </p:sp>
    </p:spTree>
    <p:extLst>
      <p:ext uri="{BB962C8B-B14F-4D97-AF65-F5344CB8AC3E}">
        <p14:creationId xmlns:p14="http://schemas.microsoft.com/office/powerpoint/2010/main" val="3221291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54FE-7EF5-FD27-5E68-CC5B969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477" y="1120877"/>
            <a:ext cx="9774135" cy="1120878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E9A5-B49F-3F98-2AE8-06BD818E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5" y="1907459"/>
            <a:ext cx="10531218" cy="4463844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String is a array of characters . That is a collection of characters it includes letters(both upper and lower case),special characters(like +,=,&lt;,&gt;,?,@,#).</a:t>
            </a:r>
          </a:p>
          <a:p>
            <a:endParaRPr lang="en-IN" sz="2000" dirty="0"/>
          </a:p>
          <a:p>
            <a:r>
              <a:rPr lang="en-IN" sz="2000" dirty="0"/>
              <a:t>Syntax: datatype(char) name(variable)[size]=“value”.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100" dirty="0"/>
              <a:t>String should be enclosed within a double quote “ ”.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100" dirty="0"/>
              <a:t>The format  specifier is %s but it don’t have a special  datatype, it is indicated by char datatype itself.</a:t>
            </a:r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/>
              <a:t>&lt;</a:t>
            </a:r>
            <a:r>
              <a:rPr lang="en-IN" sz="2100" dirty="0" err="1"/>
              <a:t>string.h</a:t>
            </a:r>
            <a:r>
              <a:rPr lang="en-IN" sz="2100" dirty="0"/>
              <a:t>&gt; is the header file which includes few inbuilt functions like </a:t>
            </a:r>
            <a:r>
              <a:rPr lang="en-IN" sz="2100" dirty="0" err="1"/>
              <a:t>strlen</a:t>
            </a:r>
            <a:r>
              <a:rPr lang="en-IN" sz="2100" dirty="0"/>
              <a:t> ,  </a:t>
            </a:r>
            <a:r>
              <a:rPr lang="en-IN" sz="2100" dirty="0" err="1"/>
              <a:t>strcat</a:t>
            </a:r>
            <a:r>
              <a:rPr lang="en-IN" sz="2100" dirty="0"/>
              <a:t> , </a:t>
            </a:r>
            <a:r>
              <a:rPr lang="en-IN" sz="2100" dirty="0" err="1"/>
              <a:t>strupper</a:t>
            </a:r>
            <a:r>
              <a:rPr lang="en-IN" sz="2100" dirty="0"/>
              <a:t> ,</a:t>
            </a:r>
            <a:r>
              <a:rPr lang="en-IN" sz="2100" dirty="0" err="1"/>
              <a:t>strlower</a:t>
            </a:r>
            <a:r>
              <a:rPr lang="en-IN" sz="2100" dirty="0"/>
              <a:t> and </a:t>
            </a:r>
            <a:r>
              <a:rPr lang="en-IN" dirty="0"/>
              <a:t>etc ..,</a:t>
            </a:r>
          </a:p>
        </p:txBody>
      </p:sp>
    </p:spTree>
    <p:extLst>
      <p:ext uri="{BB962C8B-B14F-4D97-AF65-F5344CB8AC3E}">
        <p14:creationId xmlns:p14="http://schemas.microsoft.com/office/powerpoint/2010/main" val="1467907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AF2F-0745-84C7-1834-1D0C4517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WRITE A PROGRAM IN C TO COUNT THE TOTAL NUMBER OF WORDS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CAC7-695F-E45F-67BE-FF8808A5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51819"/>
            <a:ext cx="8911687" cy="4259403"/>
          </a:xfrm>
        </p:spPr>
        <p:txBody>
          <a:bodyPr>
            <a:normAutofit/>
          </a:bodyPr>
          <a:lstStyle/>
          <a:p>
            <a:r>
              <a:rPr lang="en-IN" u="sng" dirty="0"/>
              <a:t>PROGRAM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#include&lt;string.h&gt;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sent[80];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wordCount</a:t>
            </a:r>
            <a:r>
              <a:rPr lang="en-IN" dirty="0"/>
              <a:t> = 0,i;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sentence: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("%[^\n]",sent);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45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6E7B-2E18-32F6-C8D9-2C0E506A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16077"/>
            <a:ext cx="8915400" cy="50951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0; sent[</a:t>
            </a:r>
            <a:r>
              <a:rPr lang="en-IN" dirty="0" err="1"/>
              <a:t>i</a:t>
            </a:r>
            <a:r>
              <a:rPr lang="en-IN" dirty="0"/>
              <a:t>] != '\0';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if (sent[</a:t>
            </a:r>
            <a:r>
              <a:rPr lang="en-IN" dirty="0" err="1"/>
              <a:t>i</a:t>
            </a:r>
            <a:r>
              <a:rPr lang="en-IN" dirty="0"/>
              <a:t>] == ‘  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wordCount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("Number of words: %d\n", wordCount+1);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473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EC41-53C1-D318-D73D-5E6227C0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8426"/>
            <a:ext cx="8915400" cy="523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OUTPUT: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CA28D-3052-4DC1-1D48-4E1AC85A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53" y="1797972"/>
            <a:ext cx="6583041" cy="25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4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A2CE-1C62-F753-ABA3-3CB23D4A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624110"/>
            <a:ext cx="9705309" cy="1509490"/>
          </a:xfrm>
        </p:spPr>
        <p:txBody>
          <a:bodyPr>
            <a:normAutofit/>
          </a:bodyPr>
          <a:lstStyle/>
          <a:p>
            <a:r>
              <a:rPr lang="en-IN" sz="2800" b="1" dirty="0"/>
              <a:t>WRITE A PROGRAM IN C TO CHECK WHETHER TWO STRINGS ARE AN ANAGRAM USING FUNCTIONS.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804ED-7DBE-0749-8E60-ABA37A9D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03" y="1956619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/>
              <a:t>#include&lt;stdio.h&gt;</a:t>
            </a:r>
          </a:p>
          <a:p>
            <a:pPr marL="0" indent="0">
              <a:buNone/>
            </a:pPr>
            <a:r>
              <a:rPr lang="en-IN" sz="5600" dirty="0"/>
              <a:t>#include&lt;string.h&gt;</a:t>
            </a:r>
          </a:p>
          <a:p>
            <a:pPr marL="0" indent="0">
              <a:buNone/>
            </a:pPr>
            <a:r>
              <a:rPr lang="en-IN" sz="5600" dirty="0"/>
              <a:t>int anagram(char word1[],char word2[])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    int len1,len2,i,j,count=0;</a:t>
            </a:r>
          </a:p>
          <a:p>
            <a:pPr marL="0" indent="0">
              <a:buNone/>
            </a:pPr>
            <a:r>
              <a:rPr lang="en-IN" sz="5600" dirty="0"/>
              <a:t>    len1=</a:t>
            </a:r>
            <a:r>
              <a:rPr lang="en-IN" sz="5600" dirty="0" err="1"/>
              <a:t>strlen</a:t>
            </a:r>
            <a:r>
              <a:rPr lang="en-IN" sz="5600" dirty="0"/>
              <a:t>(word1);</a:t>
            </a:r>
          </a:p>
          <a:p>
            <a:pPr marL="0" indent="0">
              <a:buNone/>
            </a:pPr>
            <a:r>
              <a:rPr lang="en-IN" sz="5600" dirty="0"/>
              <a:t>    len2=</a:t>
            </a:r>
            <a:r>
              <a:rPr lang="en-IN" sz="5600" dirty="0" err="1"/>
              <a:t>strlen</a:t>
            </a:r>
            <a:r>
              <a:rPr lang="en-IN" sz="5600" dirty="0"/>
              <a:t>(word2);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=0;i&lt;len1;i++)</a:t>
            </a:r>
          </a:p>
          <a:p>
            <a:pPr marL="0" indent="0">
              <a:buNone/>
            </a:pPr>
            <a:r>
              <a:rPr lang="en-IN" sz="5600" dirty="0"/>
              <a:t>    {</a:t>
            </a:r>
          </a:p>
          <a:p>
            <a:pPr marL="0" indent="0">
              <a:buNone/>
            </a:pPr>
            <a:r>
              <a:rPr lang="en-IN" sz="5600" dirty="0"/>
              <a:t>        for(j=0;j&lt;len2;j++)</a:t>
            </a:r>
          </a:p>
          <a:p>
            <a:pPr marL="0" indent="0">
              <a:buNone/>
            </a:pPr>
            <a:r>
              <a:rPr lang="en-IN" sz="5600" dirty="0"/>
              <a:t>        {</a:t>
            </a:r>
          </a:p>
          <a:p>
            <a:pPr marL="0" indent="0">
              <a:buNone/>
            </a:pPr>
            <a:r>
              <a:rPr lang="en-IN" sz="5600" dirty="0"/>
              <a:t>            if(word1[</a:t>
            </a:r>
            <a:r>
              <a:rPr lang="en-IN" sz="5600" dirty="0" err="1"/>
              <a:t>i</a:t>
            </a:r>
            <a:r>
              <a:rPr lang="en-IN" sz="5600" dirty="0"/>
              <a:t>]==word2[j])</a:t>
            </a:r>
          </a:p>
          <a:p>
            <a:pPr marL="0" indent="0">
              <a:buNone/>
            </a:pPr>
            <a:r>
              <a:rPr lang="en-IN" sz="5600" dirty="0"/>
              <a:t>            {</a:t>
            </a:r>
          </a:p>
          <a:p>
            <a:pPr marL="0" indent="0">
              <a:buNone/>
            </a:pPr>
            <a:r>
              <a:rPr lang="en-IN" sz="5600" dirty="0"/>
              <a:t>                word2[j]='*';</a:t>
            </a:r>
          </a:p>
          <a:p>
            <a:pPr marL="0" indent="0">
              <a:buNone/>
            </a:pPr>
            <a:r>
              <a:rPr lang="en-IN" sz="5600" dirty="0"/>
              <a:t>                count++;</a:t>
            </a:r>
          </a:p>
          <a:p>
            <a:pPr marL="0" indent="0">
              <a:buNone/>
            </a:pPr>
            <a:r>
              <a:rPr lang="en-IN" sz="5600" dirty="0"/>
              <a:t>                break;}}}</a:t>
            </a:r>
          </a:p>
          <a:p>
            <a:pPr marL="0" indent="0">
              <a:buNone/>
            </a:pPr>
            <a:r>
              <a:rPr lang="en-IN" sz="5600" dirty="0"/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065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9D7A-E95F-53D4-B809-1A0C4E33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677" y="393290"/>
            <a:ext cx="10078935" cy="5517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return (count==len1);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word1[50],word2[50];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2 words:\n");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("%s %s",word1,word2);</a:t>
            </a:r>
          </a:p>
          <a:p>
            <a:pPr marL="0" indent="0">
              <a:buNone/>
            </a:pPr>
            <a:r>
              <a:rPr lang="en-US" dirty="0"/>
              <a:t>    if(anagram(word1,word2))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Yes,the</a:t>
            </a:r>
            <a:r>
              <a:rPr lang="en-US" dirty="0"/>
              <a:t> words are anagram.\n");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No,the</a:t>
            </a:r>
            <a:r>
              <a:rPr lang="en-US" dirty="0"/>
              <a:t> words are not anagram.");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26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00DA-BC1B-02DA-2DBB-5861E115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51863B-F6B0-AFC6-875A-F558E4F3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84" y="1790558"/>
            <a:ext cx="5342083" cy="163844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4331E-2A60-905D-993E-52199A9F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67" y="4111662"/>
            <a:ext cx="5090601" cy="17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2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B5664-7FBC-CCCC-EC41-2DF74D80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1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440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WELCOME EVERYONE…</vt:lpstr>
      <vt:lpstr>STRING </vt:lpstr>
      <vt:lpstr>WRITE A PROGRAM IN C TO COUNT THE TOTAL NUMBER OF WORDS IN A SENTENCE</vt:lpstr>
      <vt:lpstr>PowerPoint Presentation</vt:lpstr>
      <vt:lpstr>PowerPoint Presentation</vt:lpstr>
      <vt:lpstr>WRITE A PROGRAM IN C TO CHECK WHETHER TWO STRINGS ARE AN ANAGRAM USING FUNCTIONS.</vt:lpstr>
      <vt:lpstr>PowerPoint Presentation</vt:lpstr>
      <vt:lpstr>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 SHREE</dc:creator>
  <cp:lastModifiedBy>KEERTHI SHREE</cp:lastModifiedBy>
  <cp:revision>4</cp:revision>
  <dcterms:created xsi:type="dcterms:W3CDTF">2024-12-01T14:35:01Z</dcterms:created>
  <dcterms:modified xsi:type="dcterms:W3CDTF">2024-12-06T03:40:44Z</dcterms:modified>
</cp:coreProperties>
</file>