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115" d="100"/>
          <a:sy n="115" d="100"/>
        </p:scale>
        <p:origin x="432" y="108"/>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12"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14"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0" name="Footer Placeholder 4"/>
          <p:cNvSpPr>
            <a:spLocks noGrp="1"/>
          </p:cNvSpPr>
          <p:nvPr>
            <p:ph type="ftr" sz="quarter" idx="11"/>
          </p:nvPr>
        </p:nvSpPr>
        <p:spPr/>
        <p:txBody>
          <a:bodyPr/>
          <a:p>
            <a:endParaRPr dirty="0" lang="en-US"/>
          </a:p>
        </p:txBody>
      </p:sp>
      <p:sp>
        <p:nvSpPr>
          <p:cNvPr id="104860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5"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5" name="Footer Placeholder 4"/>
          <p:cNvSpPr>
            <a:spLocks noGrp="1"/>
          </p:cNvSpPr>
          <p:nvPr>
            <p:ph type="ftr" sz="quarter" idx="11"/>
          </p:nvPr>
        </p:nvSpPr>
        <p:spPr/>
        <p:txBody>
          <a:bodyPr/>
          <a:p>
            <a:endParaRPr dirty="0" lang="en-US"/>
          </a:p>
        </p:txBody>
      </p:sp>
      <p:sp>
        <p:nvSpPr>
          <p:cNvPr id="1048686"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9"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46" name="Footer Placeholder 4"/>
          <p:cNvSpPr>
            <a:spLocks noGrp="1"/>
          </p:cNvSpPr>
          <p:nvPr>
            <p:ph type="ftr" sz="quarter" idx="11"/>
          </p:nvPr>
        </p:nvSpPr>
        <p:spPr/>
        <p:txBody>
          <a:bodyPr/>
          <a:p>
            <a:endParaRPr dirty="0" lang="en-US"/>
          </a:p>
        </p:txBody>
      </p:sp>
      <p:sp>
        <p:nvSpPr>
          <p:cNvPr id="1048647" name="Slide Number Placeholder 5"/>
          <p:cNvSpPr>
            <a:spLocks noGrp="1"/>
          </p:cNvSpPr>
          <p:nvPr>
            <p:ph type="sldNum" sz="quarter" idx="12"/>
          </p:nvPr>
        </p:nvSpPr>
        <p:spPr/>
        <p:txBody>
          <a:bodyPr/>
          <a:p>
            <a:fld id="{D57F1E4F-1CFF-5643-939E-217C01CDF565}" type="slidenum">
              <a:rPr dirty="0" lang="en-US"/>
              <a:t>‹#›</a:t>
            </a:fld>
            <a:endParaRPr dirty="0" lang="en-US"/>
          </a:p>
        </p:txBody>
      </p:sp>
      <p:sp>
        <p:nvSpPr>
          <p:cNvPr id="1048648"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7"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97" name="Footer Placeholder 4"/>
          <p:cNvSpPr>
            <a:spLocks noGrp="1"/>
          </p:cNvSpPr>
          <p:nvPr>
            <p:ph type="ftr" sz="quarter" idx="11"/>
          </p:nvPr>
        </p:nvSpPr>
        <p:spPr/>
        <p:txBody>
          <a:bodyPr/>
          <a:p>
            <a:endParaRPr dirty="0" lang="en-US"/>
          </a:p>
        </p:txBody>
      </p:sp>
      <p:sp>
        <p:nvSpPr>
          <p:cNvPr id="104869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2" name=""/>
        <p:cNvGrpSpPr/>
        <p:nvPr/>
      </p:nvGrpSpPr>
      <p:grpSpPr>
        <a:xfrm>
          <a:off x="0" y="0"/>
          <a:ext cx="0" cy="0"/>
          <a:chOff x="0" y="0"/>
          <a:chExt cx="0" cy="0"/>
        </a:xfrm>
      </p:grpSpPr>
      <p:sp>
        <p:nvSpPr>
          <p:cNvPr id="1048664" name="Title 1"/>
          <p:cNvSpPr>
            <a:spLocks noGrp="1"/>
          </p:cNvSpPr>
          <p:nvPr>
            <p:ph type="title"/>
          </p:nvPr>
        </p:nvSpPr>
        <p:spPr/>
        <p:txBody>
          <a:bodyPr/>
          <a:p>
            <a:r>
              <a:rPr lang="en-US"/>
              <a:t>Click to edit Master title style</a:t>
            </a:r>
            <a:endParaRPr dirty="0" lang="en-US"/>
          </a:p>
        </p:txBody>
      </p:sp>
      <p:sp>
        <p:nvSpPr>
          <p:cNvPr id="1048665"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6" name="Date Placeholder 3"/>
          <p:cNvSpPr>
            <a:spLocks noGrp="1"/>
          </p:cNvSpPr>
          <p:nvPr>
            <p:ph type="dt" sz="half" idx="10"/>
          </p:nvPr>
        </p:nvSpPr>
        <p:spPr/>
        <p:txBody>
          <a:bodyPr/>
          <a:p>
            <a:fld id="{55C6B4A9-1611-4792-9094-5F34BCA07E0B}" type="datetimeFigureOut">
              <a:rPr dirty="0" lang="en-US"/>
              <a:t>8/25/2024</a:t>
            </a:fld>
            <a:endParaRPr dirty="0" lang="en-US"/>
          </a:p>
        </p:txBody>
      </p:sp>
      <p:sp>
        <p:nvSpPr>
          <p:cNvPr id="1048667" name="Footer Placeholder 4"/>
          <p:cNvSpPr>
            <a:spLocks noGrp="1"/>
          </p:cNvSpPr>
          <p:nvPr>
            <p:ph type="ftr" sz="quarter" idx="11"/>
          </p:nvPr>
        </p:nvSpPr>
        <p:spPr/>
        <p:txBody>
          <a:bodyPr/>
          <a:p>
            <a:endParaRPr dirty="0" lang="en-US"/>
          </a:p>
        </p:txBody>
      </p:sp>
      <p:sp>
        <p:nvSpPr>
          <p:cNvPr id="1048668" name="Slide Number Placeholder 5"/>
          <p:cNvSpPr>
            <a:spLocks noGrp="1"/>
          </p:cNvSpPr>
          <p:nvPr>
            <p:ph type="sldNum" sz="quarter" idx="12"/>
          </p:nvPr>
        </p:nvSpPr>
        <p:spPr/>
        <p:txBody>
          <a:bodyPr/>
          <a:p>
            <a:fld id="{89333C77-0158-454C-844F-B7AB9BD7DAD4}"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9"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0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19" name="Title 1"/>
          <p:cNvSpPr>
            <a:spLocks noGrp="1"/>
          </p:cNvSpPr>
          <p:nvPr>
            <p:ph type="title"/>
          </p:nvPr>
        </p:nvSpPr>
        <p:spPr/>
        <p:txBody>
          <a:bodyPr/>
          <a:p>
            <a:r>
              <a:rPr lang="en-US"/>
              <a:t>Click to edit Master title style</a:t>
            </a:r>
            <a:endParaRPr dirty="0" lang="en-US"/>
          </a:p>
        </p:txBody>
      </p:sp>
      <p:sp>
        <p:nvSpPr>
          <p:cNvPr id="1048620"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1" name="Date Placeholder 3"/>
          <p:cNvSpPr>
            <a:spLocks noGrp="1"/>
          </p:cNvSpPr>
          <p:nvPr>
            <p:ph type="dt" sz="half" idx="10"/>
          </p:nvPr>
        </p:nvSpPr>
        <p:spPr/>
        <p:txBody>
          <a:bodyPr/>
          <a:p>
            <a:fld id="{42A54C80-263E-416B-A8E0-580EDEADCBDC}" type="datetimeFigureOut">
              <a:rPr dirty="0" lang="en-US"/>
              <a:t>8/25/2024</a:t>
            </a:fld>
            <a:endParaRPr dirty="0" lang="en-US"/>
          </a:p>
        </p:txBody>
      </p:sp>
      <p:sp>
        <p:nvSpPr>
          <p:cNvPr id="1048622" name="Footer Placeholder 4"/>
          <p:cNvSpPr>
            <a:spLocks noGrp="1"/>
          </p:cNvSpPr>
          <p:nvPr>
            <p:ph type="ftr" sz="quarter" idx="11"/>
          </p:nvPr>
        </p:nvSpPr>
        <p:spPr/>
        <p:txBody>
          <a:bodyPr/>
          <a:p>
            <a:endParaRPr dirty="0" lang="en-US"/>
          </a:p>
        </p:txBody>
      </p:sp>
      <p:sp>
        <p:nvSpPr>
          <p:cNvPr id="1048623" name="Slide Number Placeholder 5"/>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4"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p>
            <a:fld id="{B61BEF0D-F0BB-DE4B-95CE-6DB70DBA9567}" type="datetimeFigureOut">
              <a:rPr dirty="0" lang="en-US"/>
              <a:t>8/25/2024</a:t>
            </a:fld>
            <a:endParaRPr dirty="0" lang="en-US"/>
          </a:p>
        </p:txBody>
      </p:sp>
      <p:sp>
        <p:nvSpPr>
          <p:cNvPr id="1048607" name="Footer Placeholder 4"/>
          <p:cNvSpPr>
            <a:spLocks noGrp="1"/>
          </p:cNvSpPr>
          <p:nvPr>
            <p:ph type="ftr" sz="quarter" idx="11"/>
          </p:nvPr>
        </p:nvSpPr>
        <p:spPr/>
        <p:txBody>
          <a:bodyPr/>
          <a:p>
            <a:endParaRPr dirty="0" lang="en-US"/>
          </a:p>
        </p:txBody>
      </p:sp>
      <p:sp>
        <p:nvSpPr>
          <p:cNvPr id="1048608"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6" name=""/>
        <p:cNvGrpSpPr/>
        <p:nvPr/>
      </p:nvGrpSpPr>
      <p:grpSpPr>
        <a:xfrm>
          <a:off x="0" y="0"/>
          <a:ext cx="0" cy="0"/>
          <a:chOff x="0" y="0"/>
          <a:chExt cx="0" cy="0"/>
        </a:xfrm>
      </p:grpSpPr>
      <p:sp>
        <p:nvSpPr>
          <p:cNvPr id="1048687" name="Title 1"/>
          <p:cNvSpPr>
            <a:spLocks noGrp="1"/>
          </p:cNvSpPr>
          <p:nvPr>
            <p:ph type="title"/>
          </p:nvPr>
        </p:nvSpPr>
        <p:spPr/>
        <p:txBody>
          <a:bodyPr/>
          <a:p>
            <a:r>
              <a:rPr lang="en-US"/>
              <a:t>Click to edit Master title style</a:t>
            </a:r>
            <a:endParaRPr dirty="0" lang="en-US"/>
          </a:p>
        </p:txBody>
      </p:sp>
      <p:sp>
        <p:nvSpPr>
          <p:cNvPr id="104868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691" name="Footer Placeholder 5"/>
          <p:cNvSpPr>
            <a:spLocks noGrp="1"/>
          </p:cNvSpPr>
          <p:nvPr>
            <p:ph type="ftr" sz="quarter" idx="11"/>
          </p:nvPr>
        </p:nvSpPr>
        <p:spPr/>
        <p:txBody>
          <a:bodyPr/>
          <a:p>
            <a:endParaRPr dirty="0" lang="en-US"/>
          </a:p>
        </p:txBody>
      </p:sp>
      <p:sp>
        <p:nvSpPr>
          <p:cNvPr id="1048692"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3"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endParaRPr dirty="0" lang="en-US"/>
          </a:p>
        </p:txBody>
      </p:sp>
      <p:sp>
        <p:nvSpPr>
          <p:cNvPr id="104867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6"/>
          <p:cNvSpPr>
            <a:spLocks noGrp="1"/>
          </p:cNvSpPr>
          <p:nvPr>
            <p:ph type="dt" sz="half" idx="10"/>
          </p:nvPr>
        </p:nvSpPr>
        <p:spPr/>
        <p:txBody>
          <a:bodyPr/>
          <a:p>
            <a:fld id="{B61BEF0D-F0BB-DE4B-95CE-6DB70DBA9567}" type="datetimeFigureOut">
              <a:rPr dirty="0" lang="en-US"/>
              <a:t>8/25/2024</a:t>
            </a:fld>
            <a:endParaRPr dirty="0" lang="en-US"/>
          </a:p>
        </p:txBody>
      </p:sp>
      <p:sp>
        <p:nvSpPr>
          <p:cNvPr id="1048675" name="Footer Placeholder 7"/>
          <p:cNvSpPr>
            <a:spLocks noGrp="1"/>
          </p:cNvSpPr>
          <p:nvPr>
            <p:ph type="ftr" sz="quarter" idx="11"/>
          </p:nvPr>
        </p:nvSpPr>
        <p:spPr/>
        <p:txBody>
          <a:bodyPr/>
          <a:p>
            <a:endParaRPr dirty="0" lang="en-US"/>
          </a:p>
        </p:txBody>
      </p:sp>
      <p:sp>
        <p:nvSpPr>
          <p:cNvPr id="1048676" name="Slide Number Placeholder 8"/>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39" name="Date Placeholder 2"/>
          <p:cNvSpPr>
            <a:spLocks noGrp="1"/>
          </p:cNvSpPr>
          <p:nvPr>
            <p:ph type="dt" sz="half" idx="10"/>
          </p:nvPr>
        </p:nvSpPr>
        <p:spPr/>
        <p:txBody>
          <a:bodyPr/>
          <a:p>
            <a:fld id="{B61BEF0D-F0BB-DE4B-95CE-6DB70DBA9567}" type="datetimeFigureOut">
              <a:rPr dirty="0" lang="en-US"/>
              <a:t>8/25/2024</a:t>
            </a:fld>
            <a:endParaRPr dirty="0" lang="en-US"/>
          </a:p>
        </p:txBody>
      </p:sp>
      <p:sp>
        <p:nvSpPr>
          <p:cNvPr id="1048640" name="Footer Placeholder 3"/>
          <p:cNvSpPr>
            <a:spLocks noGrp="1"/>
          </p:cNvSpPr>
          <p:nvPr>
            <p:ph type="ftr" sz="quarter" idx="11"/>
          </p:nvPr>
        </p:nvSpPr>
        <p:spPr/>
        <p:txBody>
          <a:bodyPr/>
          <a:p>
            <a:endParaRPr dirty="0" lang="en-US"/>
          </a:p>
        </p:txBody>
      </p:sp>
      <p:sp>
        <p:nvSpPr>
          <p:cNvPr id="1048641" name="Slide Number Placeholder 4"/>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14" name="Date Placeholder 1"/>
          <p:cNvSpPr>
            <a:spLocks noGrp="1"/>
          </p:cNvSpPr>
          <p:nvPr>
            <p:ph type="dt" sz="half" idx="10"/>
          </p:nvPr>
        </p:nvSpPr>
        <p:spPr/>
        <p:txBody>
          <a:bodyPr/>
          <a:p>
            <a:fld id="{B61BEF0D-F0BB-DE4B-95CE-6DB70DBA9567}" type="datetimeFigureOut">
              <a:rPr dirty="0" lang="en-US"/>
              <a:t>8/25/2024</a:t>
            </a:fld>
            <a:endParaRPr dirty="0" lang="en-US"/>
          </a:p>
        </p:txBody>
      </p:sp>
      <p:sp>
        <p:nvSpPr>
          <p:cNvPr id="1048615" name="Footer Placeholder 2"/>
          <p:cNvSpPr>
            <a:spLocks noGrp="1"/>
          </p:cNvSpPr>
          <p:nvPr>
            <p:ph type="ftr" sz="quarter" idx="11"/>
          </p:nvPr>
        </p:nvSpPr>
        <p:spPr/>
        <p:txBody>
          <a:bodyPr/>
          <a:p>
            <a:endParaRPr dirty="0" lang="en-US"/>
          </a:p>
        </p:txBody>
      </p:sp>
      <p:sp>
        <p:nvSpPr>
          <p:cNvPr id="1048616" name="Slide Number Placeholder 3"/>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8"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0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02" name="Date Placeholder 4"/>
          <p:cNvSpPr>
            <a:spLocks noGrp="1"/>
          </p:cNvSpPr>
          <p:nvPr>
            <p:ph type="dt" sz="half" idx="10"/>
          </p:nvPr>
        </p:nvSpPr>
        <p:spPr/>
        <p:txBody>
          <a:bodyPr/>
          <a:p>
            <a:fld id="{42A54C80-263E-416B-A8E0-580EDEADCBDC}" type="datetimeFigureOut">
              <a:rPr dirty="0" lang="en-US"/>
              <a:t>8/25/2024</a:t>
            </a:fld>
            <a:endParaRPr dirty="0" lang="en-US"/>
          </a:p>
        </p:txBody>
      </p:sp>
      <p:sp>
        <p:nvSpPr>
          <p:cNvPr id="1048703" name="Footer Placeholder 5"/>
          <p:cNvSpPr>
            <a:spLocks noGrp="1"/>
          </p:cNvSpPr>
          <p:nvPr>
            <p:ph type="ftr" sz="quarter" idx="11"/>
          </p:nvPr>
        </p:nvSpPr>
        <p:spPr/>
        <p:txBody>
          <a:bodyPr/>
          <a:p>
            <a:endParaRPr dirty="0" lang="en-US"/>
          </a:p>
        </p:txBody>
      </p:sp>
      <p:sp>
        <p:nvSpPr>
          <p:cNvPr id="1048704" name="Slide Number Placeholder 6"/>
          <p:cNvSpPr>
            <a:spLocks noGrp="1"/>
          </p:cNvSpPr>
          <p:nvPr>
            <p:ph type="sldNum" sz="quarter" idx="12"/>
          </p:nvPr>
        </p:nvSpPr>
        <p:spPr/>
        <p:txBody>
          <a:bodyPr/>
          <a:p>
            <a:fld id="{519954A3-9DFD-4C44-94BA-B95130A3BA1C}"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59"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0"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661" name="Footer Placeholder 5"/>
          <p:cNvSpPr>
            <a:spLocks noGrp="1"/>
          </p:cNvSpPr>
          <p:nvPr>
            <p:ph type="ftr" sz="quarter" idx="11"/>
          </p:nvPr>
        </p:nvSpPr>
        <p:spPr/>
        <p:txBody>
          <a:bodyPr/>
          <a:p>
            <a:endParaRPr dirty="0" lang="en-US"/>
          </a:p>
        </p:txBody>
      </p:sp>
      <p:sp>
        <p:nvSpPr>
          <p:cNvPr id="1048662" name="Slide Number Placeholder 6"/>
          <p:cNvSpPr>
            <a:spLocks noGrp="1"/>
          </p:cNvSpPr>
          <p:nvPr>
            <p:ph type="sldNum" sz="quarter" idx="12"/>
          </p:nvPr>
        </p:nvSpPr>
        <p:spPr/>
        <p:txBody>
          <a:bodyPr/>
          <a:p>
            <a:fld id="{D57F1E4F-1CFF-5643-939E-217C01CDF565}" type="slidenum">
              <a:rPr dirty="0" lang="en-US"/>
              <a:t>‹#›</a:t>
            </a:fld>
            <a:endParaRPr dirty="0" lang="en-US"/>
          </a:p>
        </p:txBody>
      </p:sp>
      <p:sp>
        <p:nvSpPr>
          <p:cNvPr id="1048663" name="Date Placeholder 4"/>
          <p:cNvSpPr>
            <a:spLocks noGrp="1"/>
          </p:cNvSpPr>
          <p:nvPr>
            <p:ph type="dt" sz="half" idx="10"/>
          </p:nvPr>
        </p:nvSpPr>
        <p:spPr/>
        <p:txBody>
          <a:bodyPr/>
          <a:p>
            <a:fld id="{B61BEF0D-F0BB-DE4B-95CE-6DB70DBA9567}" type="datetimeFigureOut">
              <a:rPr dirty="0" lang="en-US"/>
              <a:t>8/25/2024</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B61BEF0D-F0BB-DE4B-95CE-6DB70DBA9567}" type="datetimeFigureOut">
              <a:rPr dirty="0" lang="en-US"/>
              <a:t>8/25/2024</a:t>
            </a:fld>
            <a:endParaRPr dirty="0"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D57F1E4F-1CFF-5643-939E-217C01CDF56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p>
            <a:pPr algn="l"/>
            <a:r>
              <a:rPr b="1" dirty="0" sz="3600" lang="en-US">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2273905" y="3265714"/>
            <a:ext cx="7619999" cy="22250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PRESENTED BY</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H</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REGISTERNO:</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4</a:t>
            </a:r>
            <a:r>
              <a:rPr dirty="0" sz="2400" lang="en-US">
                <a:latin typeface="Times New Roman" panose="02020603050405020304" pitchFamily="18" charset="0"/>
                <a:cs typeface="Times New Roman" panose="02020603050405020304" pitchFamily="18" charset="0"/>
              </a:rPr>
              <a:t>6</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3</a:t>
            </a:r>
            <a:endParaRPr altLang="en-US" lang="zh-CN"/>
          </a:p>
          <a:p>
            <a:r>
              <a:rPr altLang="en-US" sz="2400" lang="zh-CN"/>
              <a:t>22F291125F1817A88B443DF40A4199E6</a:t>
            </a:r>
            <a:endParaRPr altLang="en-US" lang="zh-CN"/>
          </a:p>
          <a:p>
            <a:r>
              <a:rPr dirty="0" sz="2400" lang="en-US">
                <a:latin typeface="Times New Roman" panose="02020603050405020304" pitchFamily="18" charset="0"/>
                <a:cs typeface="Times New Roman" panose="02020603050405020304" pitchFamily="18" charset="0"/>
              </a:rPr>
              <a:t>DEPARTMENT:</a:t>
            </a:r>
            <a:r>
              <a:rPr dirty="0" sz="2400" lang="en-US">
                <a:latin typeface="Times New Roman" panose="02020603050405020304" pitchFamily="18" charset="0"/>
                <a:cs typeface="Times New Roman" panose="02020603050405020304" pitchFamily="18" charset="0"/>
              </a:rPr>
              <a:t>B</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G</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AL</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 </a:t>
            </a:r>
            <a:endParaRPr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COLLEGE: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Y</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WARI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&amp;</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ENCE</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L</a:t>
            </a:r>
            <a:r>
              <a:rPr dirty="0" sz="2400" lang="en-US">
                <a:latin typeface="Times New Roman" panose="02020603050405020304" pitchFamily="18" charset="0"/>
                <a:cs typeface="Times New Roman" panose="02020603050405020304" pitchFamily="18" charset="0"/>
              </a:rPr>
              <a:t>EGE</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W</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M</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N</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3" name="TextBox 1"/>
          <p:cNvSpPr txBox="1"/>
          <p:nvPr/>
        </p:nvSpPr>
        <p:spPr>
          <a:xfrm>
            <a:off x="583095" y="598509"/>
            <a:ext cx="6944140" cy="584775"/>
          </a:xfrm>
          <a:prstGeom prst="rect"/>
          <a:noFill/>
        </p:spPr>
        <p:txBody>
          <a:bodyPr rtlCol="0" wrap="square">
            <a:spAutoFit/>
          </a:bodyPr>
          <a:p>
            <a:r>
              <a:rPr b="1" dirty="0" sz="3200" lang="en-US">
                <a:latin typeface="Times New Roman" panose="02020603050405020304"/>
              </a:rPr>
              <a:t>RESULTS</a:t>
            </a:r>
          </a:p>
        </p:txBody>
      </p:sp>
      <p:pic>
        <p:nvPicPr>
          <p:cNvPr id="2097153" name=""/>
          <p:cNvPicPr>
            <a:picLocks/>
          </p:cNvPicPr>
          <p:nvPr/>
        </p:nvPicPr>
        <p:blipFill>
          <a:blip xmlns:r="http://schemas.openxmlformats.org/officeDocument/2006/relationships" r:embed="rId1"/>
          <a:stretch>
            <a:fillRect/>
          </a:stretch>
        </p:blipFill>
        <p:spPr>
          <a:xfrm rot="0">
            <a:off x="1848994" y="1268689"/>
            <a:ext cx="7303026" cy="456215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4" name="TextBox 1"/>
          <p:cNvSpPr txBox="1"/>
          <p:nvPr/>
        </p:nvSpPr>
        <p:spPr>
          <a:xfrm>
            <a:off x="596348" y="437321"/>
            <a:ext cx="5658678" cy="584775"/>
          </a:xfrm>
          <a:prstGeom prst="rect"/>
          <a:noFill/>
        </p:spPr>
        <p:txBody>
          <a:bodyPr rtlCol="0" wrap="square">
            <a:spAutoFit/>
          </a:bodyPr>
          <a:p>
            <a:r>
              <a:rPr dirty="0" sz="3200" lang="en-US">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6" name="TextBox 1"/>
          <p:cNvSpPr txBox="1"/>
          <p:nvPr/>
        </p:nvSpPr>
        <p:spPr>
          <a:xfrm>
            <a:off x="799758" y="1354982"/>
            <a:ext cx="5499652" cy="646331"/>
          </a:xfrm>
          <a:prstGeom prst="rect"/>
          <a:noFill/>
        </p:spPr>
        <p:txBody>
          <a:bodyPr rtlCol="0" wrap="square">
            <a:spAutoFit/>
          </a:bodyPr>
          <a:p>
            <a:r>
              <a:rPr dirty="0" sz="3600" lang="en-US">
                <a:latin typeface="Times New Roman" panose="02020603050405020304"/>
              </a:rPr>
              <a:t>REFERENCE</a:t>
            </a:r>
          </a:p>
        </p:txBody>
      </p:sp>
      <p:sp>
        <p:nvSpPr>
          <p:cNvPr id="1048637" name="TextBox 3"/>
          <p:cNvSpPr txBox="1"/>
          <p:nvPr/>
        </p:nvSpPr>
        <p:spPr>
          <a:xfrm>
            <a:off x="1139609" y="2644170"/>
            <a:ext cx="6478014" cy="1869439"/>
          </a:xfrm>
          <a:prstGeom prst="rect"/>
          <a:noFill/>
        </p:spPr>
        <p:txBody>
          <a:bodyPr wrap="square">
            <a:spAutoFit/>
          </a:bodyPr>
          <a:p>
            <a:r>
              <a:rPr dirty="0" sz="2400" lang="en-US" err="1">
                <a:latin typeface="Times New Roman" panose="02020603050405020304"/>
              </a:rPr>
              <a:t>D</a:t>
            </a:r>
            <a:r>
              <a:rPr dirty="0" sz="2400" lang="en-US" err="1">
                <a:latin typeface="Times New Roman" panose="02020603050405020304"/>
              </a:rPr>
              <a:t>R</a:t>
            </a:r>
            <a:r>
              <a:rPr dirty="0" sz="2400" lang="en-US" err="1">
                <a:latin typeface="Times New Roman" panose="02020603050405020304"/>
              </a:rPr>
              <a:t>.</a:t>
            </a:r>
            <a:r>
              <a:rPr dirty="0" sz="2400" lang="en-US" err="1">
                <a:latin typeface="Times New Roman" panose="02020603050405020304"/>
              </a:rPr>
              <a:t> </a:t>
            </a:r>
            <a:r>
              <a:rPr dirty="0" sz="2400" lang="en-US" err="1">
                <a:latin typeface="Times New Roman" panose="02020603050405020304"/>
              </a:rPr>
              <a:t>T</a:t>
            </a:r>
            <a:r>
              <a:rPr dirty="0" sz="2400" lang="en-US" err="1">
                <a:latin typeface="Times New Roman" panose="02020603050405020304"/>
              </a:rPr>
              <a:t>.</a:t>
            </a:r>
            <a:r>
              <a:rPr dirty="0" sz="2400" lang="en-US" err="1">
                <a:latin typeface="Times New Roman" panose="02020603050405020304"/>
              </a:rPr>
              <a:t> </a:t>
            </a:r>
            <a:r>
              <a:rPr dirty="0" sz="2400" lang="en-US" err="1">
                <a:latin typeface="Times New Roman" panose="02020603050405020304"/>
              </a:rPr>
              <a:t>M</a:t>
            </a:r>
            <a:r>
              <a:rPr dirty="0" sz="2400" lang="en-US" err="1">
                <a:latin typeface="Times New Roman" panose="02020603050405020304"/>
              </a:rPr>
              <a:t>E</a:t>
            </a:r>
            <a:r>
              <a:rPr dirty="0" sz="2400" lang="en-US" err="1">
                <a:latin typeface="Times New Roman" panose="02020603050405020304"/>
              </a:rPr>
              <a:t>K</a:t>
            </a:r>
            <a:r>
              <a:rPr dirty="0" sz="2400" lang="en-US" err="1">
                <a:latin typeface="Times New Roman" panose="02020603050405020304"/>
              </a:rPr>
              <a:t>A</a:t>
            </a:r>
            <a:r>
              <a:rPr dirty="0" sz="2400" lang="en-US" err="1">
                <a:latin typeface="Times New Roman" panose="02020603050405020304"/>
              </a:rPr>
              <a:t>L</a:t>
            </a:r>
            <a:r>
              <a:rPr dirty="0" sz="2400" lang="en-US" err="1">
                <a:latin typeface="Times New Roman" panose="02020603050405020304"/>
              </a:rPr>
              <a:t>A</a:t>
            </a:r>
            <a:endParaRPr altLang="en-US" lang="zh-CN"/>
          </a:p>
          <a:p>
            <a:r>
              <a:rPr dirty="0" sz="2400" lang="en-US">
                <a:latin typeface="Times New Roman" panose="02020603050405020304"/>
              </a:rPr>
              <a:t>A</a:t>
            </a:r>
            <a:r>
              <a:rPr dirty="0" sz="2400" lang="en-US">
                <a:latin typeface="Times New Roman" panose="02020603050405020304"/>
              </a:rPr>
              <a:t>S</a:t>
            </a:r>
            <a:r>
              <a:rPr dirty="0" sz="2400" lang="en-US">
                <a:latin typeface="Times New Roman" panose="02020603050405020304"/>
              </a:rPr>
              <a:t>S</a:t>
            </a:r>
            <a:r>
              <a:rPr dirty="0" sz="2400" lang="en-US">
                <a:latin typeface="Times New Roman" panose="02020603050405020304"/>
              </a:rPr>
              <a:t>I</a:t>
            </a:r>
            <a:r>
              <a:rPr dirty="0" sz="2400" lang="en-US">
                <a:latin typeface="Times New Roman" panose="02020603050405020304"/>
              </a:rPr>
              <a:t>STANT</a:t>
            </a:r>
            <a:r>
              <a:rPr dirty="0" sz="2400" lang="en-US">
                <a:latin typeface="Times New Roman" panose="02020603050405020304"/>
              </a:rPr>
              <a:t> </a:t>
            </a:r>
            <a:r>
              <a:rPr dirty="0" sz="2400" lang="en-US">
                <a:latin typeface="Times New Roman" panose="02020603050405020304"/>
              </a:rPr>
              <a:t>PROFESSOR</a:t>
            </a:r>
            <a:r>
              <a:rPr dirty="0" sz="2400" lang="en-GB">
                <a:latin typeface="Times New Roman" panose="02020603050405020304"/>
              </a:rPr>
              <a:t> </a:t>
            </a:r>
            <a:endParaRPr altLang="en-US" lang="zh-CN"/>
          </a:p>
          <a:p>
            <a:r>
              <a:rPr dirty="0" sz="2400" lang="en-US">
                <a:latin typeface="Times New Roman" panose="02020603050405020304"/>
              </a:rPr>
              <a:t>S</a:t>
            </a:r>
            <a:r>
              <a:rPr dirty="0" sz="2400" lang="en-US">
                <a:latin typeface="Times New Roman" panose="02020603050405020304"/>
              </a:rPr>
              <a:t>R</a:t>
            </a:r>
            <a:r>
              <a:rPr dirty="0" sz="2400" lang="en-US">
                <a:latin typeface="Times New Roman" panose="02020603050405020304"/>
              </a:rPr>
              <a:t>I</a:t>
            </a:r>
            <a:r>
              <a:rPr dirty="0" sz="2400" lang="en-US">
                <a:latin typeface="Times New Roman" panose="02020603050405020304"/>
              </a:rPr>
              <a:t> </a:t>
            </a:r>
            <a:r>
              <a:rPr dirty="0" sz="2400" lang="en-US">
                <a:latin typeface="Times New Roman" panose="02020603050405020304"/>
              </a:rPr>
              <a:t>K</a:t>
            </a:r>
            <a:r>
              <a:rPr dirty="0" sz="2400" lang="en-US">
                <a:latin typeface="Times New Roman" panose="02020603050405020304"/>
              </a:rPr>
              <a:t>A</a:t>
            </a:r>
            <a:r>
              <a:rPr dirty="0" sz="2400" lang="en-US">
                <a:latin typeface="Times New Roman" panose="02020603050405020304"/>
              </a:rPr>
              <a:t>N</a:t>
            </a:r>
            <a:r>
              <a:rPr dirty="0" sz="2400" lang="en-US">
                <a:latin typeface="Times New Roman" panose="02020603050405020304"/>
              </a:rPr>
              <a:t>Y</a:t>
            </a:r>
            <a:r>
              <a:rPr dirty="0" sz="2400" lang="en-US">
                <a:latin typeface="Times New Roman" panose="02020603050405020304"/>
              </a:rPr>
              <a:t>A</a:t>
            </a:r>
            <a:r>
              <a:rPr dirty="0" sz="2400" lang="en-US">
                <a:latin typeface="Times New Roman" panose="02020603050405020304"/>
              </a:rPr>
              <a:t>K</a:t>
            </a:r>
            <a:r>
              <a:rPr dirty="0" sz="2400" lang="en-US">
                <a:latin typeface="Times New Roman" panose="02020603050405020304"/>
              </a:rPr>
              <a:t>A</a:t>
            </a:r>
            <a:r>
              <a:rPr dirty="0" sz="2400" lang="en-US">
                <a:latin typeface="Times New Roman" panose="02020603050405020304"/>
              </a:rPr>
              <a:t> </a:t>
            </a:r>
            <a:r>
              <a:rPr dirty="0" sz="2400" lang="en-US">
                <a:latin typeface="Times New Roman" panose="02020603050405020304"/>
              </a:rPr>
              <a:t>P</a:t>
            </a:r>
            <a:r>
              <a:rPr dirty="0" sz="2400" lang="en-US">
                <a:latin typeface="Times New Roman" panose="02020603050405020304"/>
              </a:rPr>
              <a:t>A</a:t>
            </a:r>
            <a:r>
              <a:rPr dirty="0" sz="2400" lang="en-US">
                <a:latin typeface="Times New Roman" panose="02020603050405020304"/>
              </a:rPr>
              <a:t>R</a:t>
            </a:r>
            <a:r>
              <a:rPr dirty="0" sz="2400" lang="en-US">
                <a:latin typeface="Times New Roman" panose="02020603050405020304"/>
              </a:rPr>
              <a:t>A</a:t>
            </a:r>
            <a:r>
              <a:rPr dirty="0" sz="2400" lang="en-US">
                <a:latin typeface="Times New Roman" panose="02020603050405020304"/>
              </a:rPr>
              <a:t>M</a:t>
            </a:r>
            <a:r>
              <a:rPr dirty="0" sz="2400" lang="en-US">
                <a:latin typeface="Times New Roman" panose="02020603050405020304"/>
              </a:rPr>
              <a:t>E</a:t>
            </a:r>
            <a:r>
              <a:rPr dirty="0" sz="2400" lang="en-US">
                <a:latin typeface="Times New Roman" panose="02020603050405020304"/>
              </a:rPr>
              <a:t>S</a:t>
            </a:r>
            <a:r>
              <a:rPr dirty="0" sz="2400" lang="en-US">
                <a:latin typeface="Times New Roman" panose="02020603050405020304"/>
              </a:rPr>
              <a:t>WARI</a:t>
            </a:r>
            <a:r>
              <a:rPr dirty="0" sz="2400" lang="en-US">
                <a:latin typeface="Times New Roman" panose="02020603050405020304"/>
              </a:rPr>
              <a:t> </a:t>
            </a:r>
            <a:r>
              <a:rPr dirty="0" sz="2400" lang="en-US">
                <a:latin typeface="Times New Roman" panose="02020603050405020304"/>
              </a:rPr>
              <a:t>A</a:t>
            </a:r>
            <a:r>
              <a:rPr dirty="0" sz="2400" lang="en-US">
                <a:latin typeface="Times New Roman" panose="02020603050405020304"/>
              </a:rPr>
              <a:t>R</a:t>
            </a:r>
            <a:r>
              <a:rPr dirty="0" sz="2400" lang="en-US">
                <a:latin typeface="Times New Roman" panose="02020603050405020304"/>
              </a:rPr>
              <a:t>T</a:t>
            </a:r>
            <a:r>
              <a:rPr dirty="0" sz="2400" lang="en-US">
                <a:latin typeface="Times New Roman" panose="02020603050405020304"/>
              </a:rPr>
              <a:t>S</a:t>
            </a:r>
            <a:r>
              <a:rPr dirty="0" sz="2400" lang="en-US">
                <a:latin typeface="Times New Roman" panose="02020603050405020304"/>
              </a:rPr>
              <a:t> </a:t>
            </a:r>
            <a:r>
              <a:rPr dirty="0" sz="2400" lang="en-US">
                <a:latin typeface="Times New Roman" panose="02020603050405020304"/>
              </a:rPr>
              <a:t>&amp;</a:t>
            </a:r>
            <a:r>
              <a:rPr dirty="0" sz="2400" lang="en-US">
                <a:latin typeface="Times New Roman" panose="02020603050405020304"/>
              </a:rPr>
              <a:t> </a:t>
            </a:r>
            <a:r>
              <a:rPr dirty="0" sz="2400" lang="en-US">
                <a:latin typeface="Times New Roman" panose="02020603050405020304"/>
              </a:rPr>
              <a:t>S</a:t>
            </a:r>
            <a:r>
              <a:rPr dirty="0" sz="2400" lang="en-US">
                <a:latin typeface="Times New Roman" panose="02020603050405020304"/>
              </a:rPr>
              <a:t>C</a:t>
            </a:r>
            <a:r>
              <a:rPr dirty="0" sz="2400" lang="en-US">
                <a:latin typeface="Times New Roman" panose="02020603050405020304"/>
              </a:rPr>
              <a:t>I</a:t>
            </a:r>
            <a:r>
              <a:rPr dirty="0" sz="2400" lang="en-US">
                <a:latin typeface="Times New Roman" panose="02020603050405020304"/>
              </a:rPr>
              <a:t>E</a:t>
            </a:r>
            <a:r>
              <a:rPr dirty="0" sz="2400" lang="en-US">
                <a:latin typeface="Times New Roman" panose="02020603050405020304"/>
              </a:rPr>
              <a:t>N</a:t>
            </a:r>
            <a:r>
              <a:rPr dirty="0" sz="2400" lang="en-US">
                <a:latin typeface="Times New Roman" panose="02020603050405020304"/>
              </a:rPr>
              <a:t>CE</a:t>
            </a:r>
            <a:r>
              <a:rPr dirty="0" sz="2400" lang="en-US">
                <a:latin typeface="Times New Roman" panose="02020603050405020304"/>
              </a:rPr>
              <a:t> </a:t>
            </a:r>
            <a:r>
              <a:rPr dirty="0" sz="2400" lang="en-US">
                <a:latin typeface="Times New Roman" panose="02020603050405020304"/>
              </a:rPr>
              <a:t>C</a:t>
            </a:r>
            <a:r>
              <a:rPr dirty="0" sz="2400" lang="en-US">
                <a:latin typeface="Times New Roman" panose="02020603050405020304"/>
              </a:rPr>
              <a:t>O</a:t>
            </a:r>
            <a:r>
              <a:rPr dirty="0" sz="2400" lang="en-US">
                <a:latin typeface="Times New Roman" panose="02020603050405020304"/>
              </a:rPr>
              <a:t>L</a:t>
            </a:r>
            <a:r>
              <a:rPr dirty="0" sz="2400" lang="en-US">
                <a:latin typeface="Times New Roman" panose="02020603050405020304"/>
              </a:rPr>
              <a:t>L</a:t>
            </a:r>
            <a:r>
              <a:rPr dirty="0" sz="2400" lang="en-US">
                <a:latin typeface="Times New Roman" panose="02020603050405020304"/>
              </a:rPr>
              <a:t>EGE</a:t>
            </a:r>
            <a:r>
              <a:rPr dirty="0" sz="2400" lang="en-US">
                <a:latin typeface="Times New Roman" panose="02020603050405020304"/>
              </a:rPr>
              <a:t> </a:t>
            </a:r>
            <a:r>
              <a:rPr dirty="0" sz="2400" lang="en-US">
                <a:latin typeface="Times New Roman" panose="02020603050405020304"/>
              </a:rPr>
              <a:t>F</a:t>
            </a:r>
            <a:r>
              <a:rPr dirty="0" sz="2400" lang="en-US">
                <a:latin typeface="Times New Roman" panose="02020603050405020304"/>
              </a:rPr>
              <a:t>O</a:t>
            </a:r>
            <a:r>
              <a:rPr dirty="0" sz="2400" lang="en-US">
                <a:latin typeface="Times New Roman" panose="02020603050405020304"/>
              </a:rPr>
              <a:t>R</a:t>
            </a:r>
            <a:r>
              <a:rPr dirty="0" sz="2400" lang="en-US">
                <a:latin typeface="Times New Roman" panose="02020603050405020304"/>
              </a:rPr>
              <a:t> </a:t>
            </a:r>
            <a:r>
              <a:rPr dirty="0" sz="2400" lang="en-US">
                <a:latin typeface="Times New Roman" panose="02020603050405020304"/>
              </a:rPr>
              <a:t>W</a:t>
            </a:r>
            <a:r>
              <a:rPr dirty="0" sz="2400" lang="en-US">
                <a:latin typeface="Times New Roman" panose="02020603050405020304"/>
              </a:rPr>
              <a:t>O</a:t>
            </a:r>
            <a:r>
              <a:rPr dirty="0" sz="2400" lang="en-US">
                <a:latin typeface="Times New Roman" panose="02020603050405020304"/>
              </a:rPr>
              <a:t>M</a:t>
            </a:r>
            <a:r>
              <a:rPr dirty="0" sz="2400" lang="en-US">
                <a:latin typeface="Times New Roman" panose="02020603050405020304"/>
              </a:rPr>
              <a:t>E</a:t>
            </a:r>
            <a:r>
              <a:rPr dirty="0" sz="2400" lang="en-US">
                <a:latin typeface="Times New Roman" panose="02020603050405020304"/>
              </a:rPr>
              <a:t>N</a:t>
            </a:r>
            <a:r>
              <a:rPr dirty="0" sz="2400" lang="en-US">
                <a:latin typeface="Times New Roman" panose="02020603050405020304"/>
              </a:rPr>
              <a:t> </a:t>
            </a:r>
            <a:r>
              <a:rPr dirty="0" sz="2400" lang="en-US">
                <a:latin typeface="Times New Roman" panose="02020603050405020304"/>
              </a:rPr>
              <a:t>C</a:t>
            </a:r>
            <a:r>
              <a:rPr dirty="0" sz="2400" lang="en-US">
                <a:latin typeface="Times New Roman" panose="02020603050405020304"/>
              </a:rPr>
              <a:t>H</a:t>
            </a:r>
            <a:r>
              <a:rPr dirty="0" sz="2400" lang="en-US">
                <a:latin typeface="Times New Roman" panose="02020603050405020304"/>
              </a:rPr>
              <a:t>E</a:t>
            </a:r>
            <a:r>
              <a:rPr dirty="0" sz="2400" lang="en-US">
                <a:latin typeface="Times New Roman" panose="02020603050405020304"/>
              </a:rPr>
              <a:t>N</a:t>
            </a:r>
            <a:r>
              <a:rPr dirty="0" sz="2400" lang="en-US">
                <a:latin typeface="Times New Roman" panose="02020603050405020304"/>
              </a:rPr>
              <a:t>N</a:t>
            </a:r>
            <a:r>
              <a:rPr dirty="0" sz="2400" lang="en-US">
                <a:latin typeface="Times New Roman" panose="02020603050405020304"/>
              </a:rPr>
              <a:t>AI</a:t>
            </a:r>
            <a:r>
              <a:rPr dirty="0" sz="2400" lang="en-US">
                <a:latin typeface="Times New Roman" panose="02020603050405020304"/>
              </a:rPr>
              <a:t> </a:t>
            </a:r>
            <a:r>
              <a:rPr dirty="0" sz="2400" lang="en-US">
                <a:latin typeface="Times New Roman" panose="02020603050405020304"/>
              </a:rPr>
              <a:t>T</a:t>
            </a:r>
            <a:r>
              <a:rPr dirty="0" sz="2400" lang="en-US">
                <a:latin typeface="Times New Roman" panose="02020603050405020304"/>
              </a:rPr>
              <a:t>A</a:t>
            </a:r>
            <a:r>
              <a:rPr dirty="0" sz="2400" lang="en-US">
                <a:latin typeface="Times New Roman" panose="02020603050405020304"/>
              </a:rPr>
              <a:t>M</a:t>
            </a:r>
            <a:r>
              <a:rPr dirty="0" sz="2400" lang="en-US">
                <a:latin typeface="Times New Roman" panose="02020603050405020304"/>
              </a:rPr>
              <a:t>I</a:t>
            </a:r>
            <a:r>
              <a:rPr dirty="0" sz="2400" lang="en-US">
                <a:latin typeface="Times New Roman" panose="02020603050405020304"/>
              </a:rPr>
              <a:t>L</a:t>
            </a:r>
            <a:r>
              <a:rPr dirty="0" sz="2400" lang="en-US">
                <a:latin typeface="Times New Roman" panose="02020603050405020304"/>
              </a:rPr>
              <a:t>NADU</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p>
            <a:r>
              <a:rPr b="1" dirty="0" sz="4400" lang="en-US">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p>
            <a:r>
              <a:rPr b="1" dirty="0" sz="3200" lang="en-US">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p>
            <a:r>
              <a:rPr dirty="0" lang="en-US">
                <a:solidFill>
                  <a:schemeClr val="tx1"/>
                </a:solidFill>
                <a:latin typeface="Times New Roman" panose="02020603050405020304" pitchFamily="18" charset="0"/>
                <a:cs typeface="Times New Roman" panose="02020603050405020304" pitchFamily="18" charset="0"/>
              </a:rPr>
              <a:t>1.Problem Statement</a:t>
            </a:r>
          </a:p>
          <a:p>
            <a:r>
              <a:rPr dirty="0" lang="en-US">
                <a:solidFill>
                  <a:schemeClr val="tx1"/>
                </a:solidFill>
                <a:latin typeface="Times New Roman" panose="02020603050405020304" pitchFamily="18" charset="0"/>
                <a:cs typeface="Times New Roman" panose="02020603050405020304" pitchFamily="18" charset="0"/>
              </a:rPr>
              <a:t>2. Project Overview</a:t>
            </a:r>
          </a:p>
          <a:p>
            <a:r>
              <a:rPr dirty="0" lang="en-US">
                <a:solidFill>
                  <a:schemeClr val="tx1"/>
                </a:solidFill>
                <a:latin typeface="Times New Roman" panose="02020603050405020304" pitchFamily="18" charset="0"/>
                <a:cs typeface="Times New Roman" panose="02020603050405020304" pitchFamily="18" charset="0"/>
              </a:rPr>
              <a:t>3.End Users</a:t>
            </a:r>
          </a:p>
          <a:p>
            <a:r>
              <a:rPr dirty="0" lang="en-US">
                <a:solidFill>
                  <a:schemeClr val="tx1"/>
                </a:solidFill>
                <a:latin typeface="Times New Roman" panose="02020603050405020304" pitchFamily="18" charset="0"/>
                <a:cs typeface="Times New Roman" panose="02020603050405020304" pitchFamily="18" charset="0"/>
              </a:rPr>
              <a:t>4.Our Solution and Proposition</a:t>
            </a:r>
          </a:p>
          <a:p>
            <a:r>
              <a:rPr dirty="0" lang="en-US">
                <a:solidFill>
                  <a:schemeClr val="tx1"/>
                </a:solidFill>
                <a:latin typeface="Times New Roman" panose="02020603050405020304" pitchFamily="18" charset="0"/>
                <a:cs typeface="Times New Roman" panose="02020603050405020304" pitchFamily="18" charset="0"/>
              </a:rPr>
              <a:t>5. Dataset Description</a:t>
            </a:r>
          </a:p>
          <a:p>
            <a:r>
              <a:rPr dirty="0" lang="en-US">
                <a:solidFill>
                  <a:schemeClr val="tx1"/>
                </a:solidFill>
                <a:latin typeface="Times New Roman" panose="02020603050405020304" pitchFamily="18" charset="0"/>
                <a:cs typeface="Times New Roman" panose="02020603050405020304" pitchFamily="18" charset="0"/>
              </a:rPr>
              <a:t>6. Modelling Approach</a:t>
            </a:r>
          </a:p>
          <a:p>
            <a:r>
              <a:rPr dirty="0" lang="en-US">
                <a:solidFill>
                  <a:schemeClr val="tx1"/>
                </a:solidFill>
                <a:latin typeface="Times New Roman" panose="02020603050405020304" pitchFamily="18" charset="0"/>
                <a:cs typeface="Times New Roman" panose="02020603050405020304" pitchFamily="18" charset="0"/>
              </a:rPr>
              <a:t>7. Results and Discussion</a:t>
            </a:r>
          </a:p>
          <a:p>
            <a:r>
              <a:rPr dirty="0" lang="en-US">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p>
            <a:r>
              <a:rPr b="1" dirty="0" sz="3200" lang="en-US">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p>
            <a:pPr algn="just"/>
            <a:r>
              <a:rPr dirty="0" sz="2400" lang="en-GB">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dirty="0" sz="2400" lang="en-IN">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7" name="TextBox 1"/>
          <p:cNvSpPr txBox="1"/>
          <p:nvPr/>
        </p:nvSpPr>
        <p:spPr>
          <a:xfrm>
            <a:off x="601961" y="453669"/>
            <a:ext cx="7142922"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noFill/>
        </p:spPr>
        <p:txBody>
          <a:bodyPr anchor="t" wrap="square">
            <a:spAutoFit/>
          </a:bodyPr>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Implement PivotTables to summarize and categorize performance data.</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 Compare individual employee performance against benchmarks or targets.   </a:t>
            </a:r>
            <a:endParaRPr dirty="0" sz="2400" lang="en-GB">
              <a:latin typeface="Times New Roman" panose="02020603050405020304" pitchFamily="18" charset="0"/>
              <a:cs typeface="Times New Roman" panose="02020603050405020304" pitchFamily="18" charset="0"/>
            </a:endParaRPr>
          </a:p>
          <a:p>
            <a:pPr algn="just" indent="-342900" marL="34290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Analyze seasonal or project-specific performance variations. . </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Design dashboards for easy visualization of performance metrics.</a:t>
            </a:r>
            <a:endParaRPr dirty="0" sz="24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Share analysis results with management for decision-making. </a:t>
            </a:r>
            <a:endParaRPr dirty="0" sz="2400" lang="en-GB">
              <a:latin typeface="Times New Roman" panose="02020603050405020304" pitchFamily="18" charset="0"/>
              <a:cs typeface="Times New Roman" panose="02020603050405020304" pitchFamily="18" charset="0"/>
            </a:endParaRPr>
          </a:p>
          <a:p>
            <a:pPr algn="just"/>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4" name="TextBox 2"/>
          <p:cNvSpPr txBox="1"/>
          <p:nvPr/>
        </p:nvSpPr>
        <p:spPr>
          <a:xfrm>
            <a:off x="515573" y="790397"/>
            <a:ext cx="8865705" cy="584775"/>
          </a:xfrm>
          <a:prstGeom prst="rect"/>
          <a:noFill/>
        </p:spPr>
        <p:txBody>
          <a:bodyPr rtlCol="0" wrap="square">
            <a:spAutoFit/>
          </a:bodyPr>
          <a:p>
            <a:r>
              <a:rPr b="1" dirty="0" sz="3200" lang="en-US">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noFill/>
        </p:spPr>
        <p:txBody>
          <a:bodyPr anchor="t" wrap="square">
            <a:spAutoFit/>
          </a:bodyPr>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Human Resources Team</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Managers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Executives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Training and Development Teams</a:t>
            </a: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r>
              <a:rPr dirty="0" sz="2400" lang="en-GB">
                <a:latin typeface="Times New Roman" panose="02020603050405020304" pitchFamily="18" charset="0"/>
                <a:cs typeface="Times New Roman" panose="02020603050405020304" pitchFamily="18" charset="0"/>
              </a:rPr>
              <a:t>Compensation and Benefits Teams </a:t>
            </a:r>
          </a:p>
          <a:p>
            <a:r>
              <a:rPr dirty="0" sz="2400" lang="en-GB">
                <a:latin typeface="Times New Roman" panose="02020603050405020304" pitchFamily="18" charset="0"/>
                <a:cs typeface="Times New Roman" panose="02020603050405020304" pitchFamily="18" charset="0"/>
              </a:rPr>
              <a:t>                                                                                                                         6.    Performance Review Committees</a:t>
            </a: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342900" marL="3429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GB">
              <a:latin typeface="Times New Roman" panose="02020603050405020304" pitchFamily="18" charset="0"/>
              <a:cs typeface="Times New Roman" panose="02020603050405020304" pitchFamily="18" charset="0"/>
            </a:endParaRPr>
          </a:p>
          <a:p>
            <a:pPr indent="-457200" marL="457200">
              <a:buFont typeface="+mj-lt"/>
              <a:buAutoNum type="arabicPeriod"/>
            </a:pPr>
            <a:endParaRPr dirty="0" sz="2400" lang="en-US">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noFill/>
        </p:spPr>
        <p:txBody>
          <a:bodyPr rtlCol="0" wrap="square">
            <a:spAutoFit/>
          </a:bodyPr>
          <a:p>
            <a:pPr algn="l"/>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7" name="TextBox 1"/>
          <p:cNvSpPr txBox="1"/>
          <p:nvPr/>
        </p:nvSpPr>
        <p:spPr>
          <a:xfrm>
            <a:off x="225287" y="291548"/>
            <a:ext cx="9037983" cy="523220"/>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noFill/>
        </p:spPr>
        <p:txBody>
          <a:bodyPr anchor="t" wrap="square">
            <a:spAutoFit/>
          </a:bodyPr>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F</a:t>
            </a:r>
            <a:r>
              <a:rPr dirty="0" sz="2000" lang="en-GB">
                <a:latin typeface="Times New Roman" panose="02020603050405020304" pitchFamily="18" charset="0"/>
                <a:cs typeface="Times New Roman" panose="02020603050405020304" pitchFamily="18" charset="0"/>
              </a:rPr>
              <a:t>l</a:t>
            </a:r>
            <a:r>
              <a:rPr dirty="0" sz="2000" lang="en-US" err="1">
                <a:latin typeface="Times New Roman" panose="02020603050405020304" pitchFamily="18" charset="0"/>
                <a:cs typeface="Times New Roman" panose="02020603050405020304" pitchFamily="18" charset="0"/>
              </a:rPr>
              <a:t>exibility</a:t>
            </a:r>
            <a:r>
              <a:rPr dirty="0" sz="2000" lang="en-US">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dirty="0" sz="2000" lang="en-GB">
              <a:latin typeface="Times New Roman" panose="02020603050405020304" pitchFamily="18" charset="0"/>
              <a:cs typeface="Times New Roman" panose="02020603050405020304" pitchFamily="18" charset="0"/>
            </a:endParaRPr>
          </a:p>
          <a:p>
            <a:pPr algn="just"/>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dirty="0" sz="2000" lang="en-GB">
              <a:latin typeface="Times New Roman" panose="02020603050405020304" pitchFamily="18" charset="0"/>
              <a:cs typeface="Times New Roman" panose="02020603050405020304" pitchFamily="18" charset="0"/>
            </a:endParaRPr>
          </a:p>
          <a:p>
            <a:pPr algn="just"/>
            <a:r>
              <a:rPr dirty="0" sz="2000" lang="en-US">
                <a:latin typeface="Times New Roman" panose="02020603050405020304" pitchFamily="18" charset="0"/>
                <a:cs typeface="Times New Roman" panose="02020603050405020304" pitchFamily="18" charset="0"/>
              </a:rPr>
              <a:t>  </a:t>
            </a:r>
            <a:endParaRPr dirty="0" sz="2000" lang="en-GB">
              <a:latin typeface="Times New Roman" panose="02020603050405020304" pitchFamily="18" charset="0"/>
              <a:cs typeface="Times New Roman" panose="02020603050405020304" pitchFamily="18" charset="0"/>
            </a:endParaRPr>
          </a:p>
          <a:p>
            <a:pPr algn="just" indent="-285750" marL="285750">
              <a:buFont typeface="Arial" panose="020B0604020202020204" pitchFamily="34" charset="0"/>
              <a:buChar char="•"/>
            </a:pPr>
            <a:r>
              <a:rPr dirty="0" sz="2000" lang="en-GB">
                <a:latin typeface="Times New Roman" panose="02020603050405020304" pitchFamily="18" charset="0"/>
                <a:cs typeface="Times New Roman" panose="02020603050405020304" pitchFamily="18" charset="0"/>
              </a:rPr>
              <a:t>  </a:t>
            </a:r>
            <a:r>
              <a:rPr dirty="0" sz="2000" lang="en-US">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9" name="TextBox 1"/>
          <p:cNvSpPr txBox="1"/>
          <p:nvPr/>
        </p:nvSpPr>
        <p:spPr>
          <a:xfrm>
            <a:off x="417759" y="627374"/>
            <a:ext cx="8004314" cy="584775"/>
          </a:xfrm>
          <a:prstGeom prst="rect"/>
          <a:noFill/>
        </p:spPr>
        <p:txBody>
          <a:bodyPr rtlCol="0" wrap="square">
            <a:spAutoFit/>
          </a:bodyPr>
          <a:p>
            <a:r>
              <a:rPr b="1" dirty="0" sz="3200" lang="en-US">
                <a:latin typeface="Times New Roman" panose="02020603050405020304"/>
              </a:rPr>
              <a:t>DATASET DESCRIPTION</a:t>
            </a:r>
          </a:p>
        </p:txBody>
      </p:sp>
      <p:sp>
        <p:nvSpPr>
          <p:cNvPr id="1048630" name="TextBox 2"/>
          <p:cNvSpPr txBox="1"/>
          <p:nvPr/>
        </p:nvSpPr>
        <p:spPr>
          <a:xfrm>
            <a:off x="1012844" y="1603513"/>
            <a:ext cx="7699514" cy="4053840"/>
          </a:xfrm>
          <a:prstGeom prst="rect"/>
          <a:noFill/>
        </p:spPr>
        <p:txBody>
          <a:bodyPr rtlCol="0" wrap="square">
            <a:spAutoFit/>
          </a:bodyPr>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ID</a:t>
            </a:r>
            <a:r>
              <a:rPr dirty="0" sz="2000" lang="en-US">
                <a:latin typeface="Times New Roman" panose="02020603050405020304" pitchFamily="18" charset="0"/>
                <a:cs typeface="Times New Roman" panose="02020603050405020304" pitchFamily="18" charset="0"/>
              </a:rPr>
              <a:t>: Unique identifier for each employee in the    organization.</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FIRST NAME</a:t>
            </a:r>
            <a:r>
              <a:rPr dirty="0" sz="2000" lang="en-US">
                <a:latin typeface="Times New Roman" panose="02020603050405020304" pitchFamily="18" charset="0"/>
                <a:cs typeface="Times New Roman" panose="02020603050405020304" pitchFamily="18" charset="0"/>
              </a:rPr>
              <a:t>: The first name of the employee.</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PAY ZONE</a:t>
            </a:r>
            <a:r>
              <a:rPr dirty="0" sz="2000" lang="en-US">
                <a:latin typeface="Times New Roman" panose="02020603050405020304" pitchFamily="18" charset="0"/>
                <a:cs typeface="Times New Roman" panose="02020603050405020304" pitchFamily="18" charset="0"/>
              </a:rPr>
              <a:t>: The pay zone or salary band to which the employee's compensation falls.</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DEPARTMENT TYPE</a:t>
            </a:r>
            <a:r>
              <a:rPr dirty="0" sz="2000" lang="en-US">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dirty="0" sz="2000" lang="en-US">
              <a:latin typeface="Times New Roman" panose="02020603050405020304" pitchFamily="18" charset="0"/>
              <a:cs typeface="Times New Roman" panose="02020603050405020304" pitchFamily="18" charset="0"/>
            </a:endParaRPr>
          </a:p>
          <a:p>
            <a:pPr algn="just"/>
            <a:r>
              <a:rPr dirty="0" sz="2000" lang="en-US">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CURRENT EMPLOYEE RATING</a:t>
            </a:r>
            <a:r>
              <a:rPr dirty="0" sz="2000" lang="en-US">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extBox 1"/>
          <p:cNvSpPr txBox="1"/>
          <p:nvPr/>
        </p:nvSpPr>
        <p:spPr>
          <a:xfrm>
            <a:off x="543338" y="320213"/>
            <a:ext cx="6520070" cy="584775"/>
          </a:xfrm>
          <a:prstGeom prst="rect"/>
          <a:noFill/>
        </p:spPr>
        <p:txBody>
          <a:bodyPr rtlCol="0" wrap="square">
            <a:spAutoFit/>
          </a:bodyPr>
          <a:p>
            <a:r>
              <a:rPr b="1" dirty="0" sz="3200" lang="en-US">
                <a:latin typeface="Times New Roman" panose="02020603050405020304"/>
              </a:rPr>
              <a:t>MODELLING</a:t>
            </a:r>
          </a:p>
        </p:txBody>
      </p:sp>
      <p:sp>
        <p:nvSpPr>
          <p:cNvPr id="1048632" name="TextBox 4"/>
          <p:cNvSpPr txBox="1"/>
          <p:nvPr/>
        </p:nvSpPr>
        <p:spPr>
          <a:xfrm>
            <a:off x="1303262" y="1166842"/>
            <a:ext cx="7538355" cy="5069840"/>
          </a:xfrm>
          <a:prstGeom prst="rect"/>
          <a:noFill/>
        </p:spPr>
        <p:txBody>
          <a:bodyPr wrap="square">
            <a:spAutoFit/>
          </a:bodyPr>
          <a:p>
            <a:pPr algn="just"/>
            <a:r>
              <a:rPr dirty="0" sz="2400" lang="en-US">
                <a:latin typeface="Times New Roman" panose="02020603050405020304"/>
              </a:rPr>
              <a:t>DATA SET</a:t>
            </a:r>
            <a:r>
              <a:rPr dirty="0" sz="2400" lang="en-GB">
                <a:latin typeface="Times New Roman" panose="02020603050405020304"/>
              </a:rPr>
              <a:t>:</a:t>
            </a:r>
            <a:r>
              <a:rPr dirty="0" sz="2400" lang="en-US">
                <a:latin typeface="Times New Roman" panose="02020603050405020304"/>
              </a:rPr>
              <a:t> </a:t>
            </a:r>
            <a:r>
              <a:rPr dirty="0" sz="2400" lang="en-US" err="1">
                <a:latin typeface="Times New Roman" panose="02020603050405020304"/>
              </a:rPr>
              <a:t>Kaggle</a:t>
            </a:r>
            <a:r>
              <a:rPr dirty="0" sz="2400" lang="en-US">
                <a:latin typeface="Times New Roman" panose="02020603050405020304"/>
              </a:rPr>
              <a:t>, Employee dataset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GB">
                <a:latin typeface="Times New Roman" panose="02020603050405020304"/>
              </a:rPr>
              <a:t>FEATURE </a:t>
            </a:r>
            <a:r>
              <a:rPr dirty="0" sz="2400" lang="en-US">
                <a:latin typeface="Times New Roman" panose="02020603050405020304"/>
              </a:rPr>
              <a:t>SELECTION: Slicer, Conditional Formatting, </a:t>
            </a:r>
            <a:r>
              <a:rPr dirty="0" sz="2400" lang="en-US" err="1">
                <a:latin typeface="Times New Roman" panose="02020603050405020304"/>
              </a:rPr>
              <a:t>Designin</a:t>
            </a:r>
            <a:r>
              <a:rPr dirty="0" sz="2400" lang="en-GB">
                <a:latin typeface="Times New Roman" panose="02020603050405020304"/>
              </a:rPr>
              <a:t>g</a:t>
            </a:r>
          </a:p>
          <a:p>
            <a:pPr algn="just"/>
            <a:r>
              <a:rPr dirty="0" sz="2400" lang="en-US">
                <a:latin typeface="Times New Roman" panose="02020603050405020304"/>
              </a:rPr>
              <a:t> </a:t>
            </a:r>
            <a:endParaRPr dirty="0" sz="2400" lang="en-GB">
              <a:latin typeface="Times New Roman" panose="02020603050405020304"/>
            </a:endParaRPr>
          </a:p>
          <a:p>
            <a:pPr algn="just"/>
            <a:r>
              <a:rPr dirty="0" sz="2400" lang="en-US">
                <a:latin typeface="Times New Roman" panose="02020603050405020304"/>
              </a:rPr>
              <a:t>DATA CLEANING Missing values, Irrelevant data, Correct Errors, Remove Unnecessary Columns and Rows </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PIVOT TABLE: Employee ID, First Name, Performance Score.</a:t>
            </a:r>
            <a:endParaRPr dirty="0" sz="2400" lang="en-GB">
              <a:latin typeface="Times New Roman" panose="02020603050405020304"/>
            </a:endParaRPr>
          </a:p>
          <a:p>
            <a:pPr algn="just"/>
            <a:endParaRPr dirty="0" sz="2400" lang="en-GB">
              <a:latin typeface="Times New Roman" panose="02020603050405020304"/>
            </a:endParaRPr>
          </a:p>
          <a:p>
            <a:pPr algn="just"/>
            <a:r>
              <a:rPr dirty="0" sz="2400" lang="en-US">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roshini092004@gmail.com</cp:lastModifiedBy>
  <dcterms:created xsi:type="dcterms:W3CDTF">2024-08-20T13:32:52Z</dcterms:created>
  <dcterms:modified xsi:type="dcterms:W3CDTF">2024-08-28T05:16:40Z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a8811b3a119c4e15b040eca502419362</vt:lpwstr>
  </property>
</Properties>
</file>