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3/19/2024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4E60C-F97A-95BC-E0DD-925AD51B5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2324847"/>
            <a:ext cx="9068586" cy="2590800"/>
          </a:xfrm>
        </p:spPr>
        <p:txBody>
          <a:bodyPr/>
          <a:lstStyle/>
          <a:p>
            <a:r>
              <a:rPr lang="en-US" sz="2000" b="1" dirty="0"/>
              <a:t>22AIp08 </a:t>
            </a:r>
            <a:r>
              <a:rPr lang="en-IN" sz="2000" b="1" dirty="0"/>
              <a:t>- DATA</a:t>
            </a:r>
            <a:r>
              <a:rPr lang="en-US" sz="2000" b="1" dirty="0"/>
              <a:t> science and analytics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800" dirty="0">
                <a:latin typeface="Arial Rounded MT Bold" panose="020F0704030504030204" pitchFamily="34" charset="0"/>
              </a:rPr>
              <a:t>face  attendance  system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IN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48120-3164-7A58-4C51-8237C440F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5992" y="4208106"/>
            <a:ext cx="3746956" cy="9311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AKASH.A(22AI001)</a:t>
            </a:r>
          </a:p>
          <a:p>
            <a:r>
              <a:rPr lang="en-US" dirty="0"/>
              <a:t>BHARANI.S(22AI004)</a:t>
            </a:r>
          </a:p>
          <a:p>
            <a:r>
              <a:rPr lang="en-US" dirty="0"/>
              <a:t>BHARANIDHARAN.G(22AI005)</a:t>
            </a:r>
          </a:p>
          <a:p>
            <a:r>
              <a:rPr lang="en-US" dirty="0"/>
              <a:t>KEERTHIVARSAN.D(22AI022)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8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B867C-DF2A-7477-7813-95A0AFA35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F90BB-96DD-C517-1F0C-5B30B4485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Develop a backend system that utilizes facial recognition technology to streamline attendance tracking for organizations.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system should allow employees or students to check-in by capturing their face through a designated interface, verify their identity against a database, and record their attendance reliably and securely. 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Additionally, the backend should provide administrators with tools to manage the attendance data, generate reports, and integrate with existing HR or academic systems seamlessly.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14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357C-E1E4-DD72-591B-099ADB8E7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INTRODUCTION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91893-DF98-92AE-ED7D-918783D2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 today's fast-paced world, traditional methods of attendance tracking can be cumbersome and prone to errors. </a:t>
            </a:r>
          </a:p>
          <a:p>
            <a:r>
              <a:rPr lang="en-US" dirty="0"/>
              <a:t>Manual processes such as paper sign-in sheets or swipe cards can be time-consuming and easily manipulated.</a:t>
            </a:r>
          </a:p>
          <a:p>
            <a:r>
              <a:rPr lang="en-US" dirty="0"/>
              <a:t>The Face Attendance project aims to revolutionize traditional attendance tracking methods by leveraging facial recognition technology. </a:t>
            </a:r>
          </a:p>
          <a:p>
            <a:r>
              <a:rPr lang="en-US" dirty="0"/>
              <a:t>This innovative system allows users to check-in effortlessly by capturing their face, ensuring accurate and efficient attendance management for organizations. </a:t>
            </a:r>
          </a:p>
          <a:p>
            <a:r>
              <a:rPr lang="en-US" dirty="0"/>
              <a:t>With a focus on simplicity and reliability, this project promises to streamline administrative tasks and enhance overall efficiency in attendance monitoring.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80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6FBA-BFDA-0F3B-7093-7497DD20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SOFTWARE AND HARDWARE REQUIREMENTS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9669B-CED9-767B-3AF4-ACDCA3CC3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b="1" dirty="0"/>
              <a:t>Software Requirements:</a:t>
            </a:r>
          </a:p>
          <a:p>
            <a:r>
              <a:rPr lang="en-US" dirty="0"/>
              <a:t>1. Operating System: Any modern operating system such as Windows, Linux, or macOS.</a:t>
            </a:r>
          </a:p>
          <a:p>
            <a:r>
              <a:rPr lang="en-US" dirty="0"/>
              <a:t>2. Programming Language: Python is commonly used for facial recognition projects due to its extensive libraries such as OpenCV and </a:t>
            </a:r>
            <a:r>
              <a:rPr lang="en-US" dirty="0" err="1"/>
              <a:t>dlib</a:t>
            </a:r>
            <a:r>
              <a:rPr lang="en-US" dirty="0"/>
              <a:t>.</a:t>
            </a:r>
          </a:p>
          <a:p>
            <a:r>
              <a:rPr lang="en-US" dirty="0"/>
              <a:t>3. Facial Recognition Libraries: OpenCV, </a:t>
            </a:r>
            <a:r>
              <a:rPr lang="en-US" dirty="0" err="1"/>
              <a:t>dlib</a:t>
            </a:r>
            <a:r>
              <a:rPr lang="en-US" dirty="0"/>
              <a:t>, </a:t>
            </a:r>
            <a:r>
              <a:rPr lang="en-US" dirty="0" err="1"/>
              <a:t>face_recognition</a:t>
            </a:r>
            <a:r>
              <a:rPr lang="en-US" dirty="0"/>
              <a:t>, or similar libraries for face detection and recognition.</a:t>
            </a:r>
          </a:p>
          <a:p>
            <a:r>
              <a:rPr lang="en-US" dirty="0"/>
              <a:t>4. Database: MySQL, PostgreSQL, SQLite, or any other relational database management system (RDBMS) for storing user data and attendance records.</a:t>
            </a:r>
          </a:p>
          <a:p>
            <a:r>
              <a:rPr lang="en-US" dirty="0"/>
              <a:t>5. Web Framework (optional): Flask or Django if you plan to create a web interface for the project.</a:t>
            </a:r>
          </a:p>
          <a:p>
            <a:r>
              <a:rPr lang="en-US" dirty="0"/>
              <a:t>6. Development Tools: Integrated Development Environment (IDE) such as PyCharm, Visual Studio Code, or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r>
              <a:rPr lang="en-US" sz="3200" b="1" dirty="0"/>
              <a:t>Hardware Requirements:</a:t>
            </a:r>
          </a:p>
          <a:p>
            <a:r>
              <a:rPr lang="en-US" dirty="0"/>
              <a:t>1. Camera: High-resolution camera capable of capturing clear images of faces. A webcam or smartphone camera can suffice.</a:t>
            </a:r>
          </a:p>
          <a:p>
            <a:r>
              <a:rPr lang="en-US" dirty="0"/>
              <a:t>2. Computer: A desktop or laptop computer with sufficient processing power and memory to run the facial recognition algorithms smoothly.</a:t>
            </a:r>
          </a:p>
          <a:p>
            <a:r>
              <a:rPr lang="en-US" dirty="0"/>
              <a:t>3. Storage: Adequate storage space for storing the database and any captured images or video footage.</a:t>
            </a:r>
          </a:p>
          <a:p>
            <a:r>
              <a:rPr lang="en-US" dirty="0"/>
              <a:t>4. Network Connectivity: Internet access may be required for certain functionalities such as cloud-based storage or remote access to the attendance 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7983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ACCC-DB22-B322-5026-EBB77F32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249" y="563877"/>
            <a:ext cx="10058400" cy="1371600"/>
          </a:xfrm>
        </p:spPr>
        <p:txBody>
          <a:bodyPr>
            <a:normAutofit/>
          </a:bodyPr>
          <a:lstStyle/>
          <a:p>
            <a:r>
              <a:rPr lang="en-US" sz="4000" dirty="0"/>
              <a:t>FLOWCHART</a:t>
            </a:r>
            <a:endParaRPr lang="en-IN" sz="4000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3574969B-1BC6-DF63-78E8-9F8F3C0452D6}"/>
              </a:ext>
            </a:extLst>
          </p:cNvPr>
          <p:cNvSpPr/>
          <p:nvPr/>
        </p:nvSpPr>
        <p:spPr>
          <a:xfrm>
            <a:off x="3018116" y="1711797"/>
            <a:ext cx="900000" cy="23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483E45BC-FEDA-6223-215C-59E253B8F5C9}"/>
              </a:ext>
            </a:extLst>
          </p:cNvPr>
          <p:cNvSpPr/>
          <p:nvPr/>
        </p:nvSpPr>
        <p:spPr>
          <a:xfrm>
            <a:off x="2028117" y="2241022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 stored in system database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CBB30B4-F91E-4A8A-58CC-B8CA555906E0}"/>
              </a:ext>
            </a:extLst>
          </p:cNvPr>
          <p:cNvSpPr/>
          <p:nvPr/>
        </p:nvSpPr>
        <p:spPr>
          <a:xfrm>
            <a:off x="2028116" y="2706359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Camera captures the user image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F9006595-9CE6-56B8-0B3A-1560CC3FA2FE}"/>
              </a:ext>
            </a:extLst>
          </p:cNvPr>
          <p:cNvSpPr/>
          <p:nvPr/>
        </p:nvSpPr>
        <p:spPr>
          <a:xfrm>
            <a:off x="2028116" y="3195000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Recognition process start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E0933494-77A2-6804-213E-667B39A4254F}"/>
              </a:ext>
            </a:extLst>
          </p:cNvPr>
          <p:cNvSpPr/>
          <p:nvPr/>
        </p:nvSpPr>
        <p:spPr>
          <a:xfrm>
            <a:off x="2478116" y="3683641"/>
            <a:ext cx="1980000" cy="990000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 with database images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D447661C-A32F-EEA7-C780-C925577419CA}"/>
              </a:ext>
            </a:extLst>
          </p:cNvPr>
          <p:cNvSpPr/>
          <p:nvPr/>
        </p:nvSpPr>
        <p:spPr>
          <a:xfrm>
            <a:off x="3018117" y="6215406"/>
            <a:ext cx="900000" cy="234000"/>
          </a:xfrm>
          <a:prstGeom prst="flowChartTerminato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7DCE2B54-7374-3554-6995-63A64C324ECE}"/>
              </a:ext>
            </a:extLst>
          </p:cNvPr>
          <p:cNvSpPr/>
          <p:nvPr/>
        </p:nvSpPr>
        <p:spPr>
          <a:xfrm>
            <a:off x="2028116" y="4936150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to the student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5A59FB79-96CD-3326-51F2-2198A71A66FA}"/>
              </a:ext>
            </a:extLst>
          </p:cNvPr>
          <p:cNvSpPr/>
          <p:nvPr/>
        </p:nvSpPr>
        <p:spPr>
          <a:xfrm>
            <a:off x="2028116" y="5432659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file generated with student details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157D0C87-BC41-EBE4-D3EA-F3C5D80FADAF}"/>
              </a:ext>
            </a:extLst>
          </p:cNvPr>
          <p:cNvSpPr/>
          <p:nvPr/>
        </p:nvSpPr>
        <p:spPr>
          <a:xfrm>
            <a:off x="2028116" y="5809778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uploaded in web server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EA464E-5358-0995-3BEA-DE8EAB175E0E}"/>
              </a:ext>
            </a:extLst>
          </p:cNvPr>
          <p:cNvCxnSpPr>
            <a:cxnSpLocks/>
          </p:cNvCxnSpPr>
          <p:nvPr/>
        </p:nvCxnSpPr>
        <p:spPr>
          <a:xfrm>
            <a:off x="3468116" y="1944000"/>
            <a:ext cx="0" cy="262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CF5D57E-1910-2168-D2B4-BF3529981524}"/>
              </a:ext>
            </a:extLst>
          </p:cNvPr>
          <p:cNvCxnSpPr>
            <a:cxnSpLocks/>
          </p:cNvCxnSpPr>
          <p:nvPr/>
        </p:nvCxnSpPr>
        <p:spPr>
          <a:xfrm>
            <a:off x="0" y="2096400"/>
            <a:ext cx="0" cy="25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CE72830-CC12-2C9B-7CD6-C1E80EB9DFE4}"/>
              </a:ext>
            </a:extLst>
          </p:cNvPr>
          <p:cNvCxnSpPr>
            <a:cxnSpLocks/>
          </p:cNvCxnSpPr>
          <p:nvPr/>
        </p:nvCxnSpPr>
        <p:spPr>
          <a:xfrm>
            <a:off x="3466800" y="2469600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BF7230F-6E89-D0FB-FF56-122F91083C79}"/>
              </a:ext>
            </a:extLst>
          </p:cNvPr>
          <p:cNvCxnSpPr>
            <a:cxnSpLocks/>
          </p:cNvCxnSpPr>
          <p:nvPr/>
        </p:nvCxnSpPr>
        <p:spPr>
          <a:xfrm>
            <a:off x="3466800" y="2937600"/>
            <a:ext cx="0" cy="2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5F475E-CB5A-4EF7-2977-2DBD12C6C32E}"/>
              </a:ext>
            </a:extLst>
          </p:cNvPr>
          <p:cNvCxnSpPr>
            <a:cxnSpLocks/>
          </p:cNvCxnSpPr>
          <p:nvPr/>
        </p:nvCxnSpPr>
        <p:spPr>
          <a:xfrm>
            <a:off x="3466800" y="3430800"/>
            <a:ext cx="0" cy="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87EB29A-E5B7-72A3-FD04-7A67E979EB70}"/>
              </a:ext>
            </a:extLst>
          </p:cNvPr>
          <p:cNvCxnSpPr>
            <a:cxnSpLocks/>
          </p:cNvCxnSpPr>
          <p:nvPr/>
        </p:nvCxnSpPr>
        <p:spPr>
          <a:xfrm>
            <a:off x="3466800" y="5184000"/>
            <a:ext cx="0" cy="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84B2DB-DF61-840A-821C-043406135DD7}"/>
              </a:ext>
            </a:extLst>
          </p:cNvPr>
          <p:cNvCxnSpPr>
            <a:cxnSpLocks/>
          </p:cNvCxnSpPr>
          <p:nvPr/>
        </p:nvCxnSpPr>
        <p:spPr>
          <a:xfrm>
            <a:off x="3466800" y="4680000"/>
            <a:ext cx="0" cy="226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8D1E76C-846B-41F8-DE0C-EEB5B35159AE}"/>
              </a:ext>
            </a:extLst>
          </p:cNvPr>
          <p:cNvCxnSpPr>
            <a:cxnSpLocks/>
          </p:cNvCxnSpPr>
          <p:nvPr/>
        </p:nvCxnSpPr>
        <p:spPr>
          <a:xfrm>
            <a:off x="3466800" y="5670000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97910F2-E3D1-0F84-5FBF-B3AAE8487ABA}"/>
              </a:ext>
            </a:extLst>
          </p:cNvPr>
          <p:cNvCxnSpPr>
            <a:cxnSpLocks/>
          </p:cNvCxnSpPr>
          <p:nvPr/>
        </p:nvCxnSpPr>
        <p:spPr>
          <a:xfrm>
            <a:off x="3466800" y="6040800"/>
            <a:ext cx="0" cy="16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lowchart: Process 46">
            <a:extLst>
              <a:ext uri="{FF2B5EF4-FFF2-40B4-BE49-F238E27FC236}">
                <a16:creationId xmlns:a16="http://schemas.microsoft.com/office/drawing/2014/main" id="{FD345539-2E6A-8EA7-6196-E79A75D05CAA}"/>
              </a:ext>
            </a:extLst>
          </p:cNvPr>
          <p:cNvSpPr/>
          <p:nvPr/>
        </p:nvSpPr>
        <p:spPr>
          <a:xfrm>
            <a:off x="6580094" y="4456800"/>
            <a:ext cx="144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Unknown student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Flowchart: Process 48">
            <a:extLst>
              <a:ext uri="{FF2B5EF4-FFF2-40B4-BE49-F238E27FC236}">
                <a16:creationId xmlns:a16="http://schemas.microsoft.com/office/drawing/2014/main" id="{4150706C-9B3A-512B-87AF-A3D215F4601D}"/>
              </a:ext>
            </a:extLst>
          </p:cNvPr>
          <p:cNvSpPr/>
          <p:nvPr/>
        </p:nvSpPr>
        <p:spPr>
          <a:xfrm>
            <a:off x="5860094" y="4868288"/>
            <a:ext cx="2880000" cy="234000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 message send to the office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79C3540-9EB2-A95B-AF98-3EDB8B63AD32}"/>
              </a:ext>
            </a:extLst>
          </p:cNvPr>
          <p:cNvCxnSpPr>
            <a:cxnSpLocks/>
          </p:cNvCxnSpPr>
          <p:nvPr/>
        </p:nvCxnSpPr>
        <p:spPr>
          <a:xfrm flipV="1">
            <a:off x="4420800" y="4168800"/>
            <a:ext cx="2876400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6E78C1-629E-BF45-4CE5-FEB57FD1B3A2}"/>
              </a:ext>
            </a:extLst>
          </p:cNvPr>
          <p:cNvCxnSpPr>
            <a:cxnSpLocks/>
          </p:cNvCxnSpPr>
          <p:nvPr/>
        </p:nvCxnSpPr>
        <p:spPr>
          <a:xfrm>
            <a:off x="7297200" y="4168800"/>
            <a:ext cx="0" cy="234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2E8F25-1A51-8B37-4E32-446B1DC5960F}"/>
              </a:ext>
            </a:extLst>
          </p:cNvPr>
          <p:cNvCxnSpPr>
            <a:cxnSpLocks/>
          </p:cNvCxnSpPr>
          <p:nvPr/>
        </p:nvCxnSpPr>
        <p:spPr>
          <a:xfrm>
            <a:off x="7297200" y="4680000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7DFF585-7924-5EFB-1F18-ADB7C893BC7F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7283886" y="5102288"/>
            <a:ext cx="0" cy="43920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6E1A666-0AF6-3C85-74F9-BE5AC2AA6D2D}"/>
              </a:ext>
            </a:extLst>
          </p:cNvPr>
          <p:cNvCxnSpPr>
            <a:cxnSpLocks/>
          </p:cNvCxnSpPr>
          <p:nvPr/>
        </p:nvCxnSpPr>
        <p:spPr>
          <a:xfrm flipH="1">
            <a:off x="4968000" y="5544000"/>
            <a:ext cx="2322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45C03F-DE5B-05BF-DD61-CF29B2BF7F07}"/>
              </a:ext>
            </a:extLst>
          </p:cNvPr>
          <p:cNvSpPr txBox="1"/>
          <p:nvPr/>
        </p:nvSpPr>
        <p:spPr>
          <a:xfrm>
            <a:off x="1386868" y="3539350"/>
            <a:ext cx="2874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Check Continuously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20E8-D346-68E8-6B13-4037B085D504}"/>
              </a:ext>
            </a:extLst>
          </p:cNvPr>
          <p:cNvSpPr txBox="1"/>
          <p:nvPr/>
        </p:nvSpPr>
        <p:spPr>
          <a:xfrm>
            <a:off x="2552400" y="4573800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Match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81EDB-17FA-B4B6-C62F-B550A799AA54}"/>
              </a:ext>
            </a:extLst>
          </p:cNvPr>
          <p:cNvSpPr txBox="1"/>
          <p:nvPr/>
        </p:nvSpPr>
        <p:spPr>
          <a:xfrm>
            <a:off x="5181600" y="3840467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Doesn’t Match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33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5925-9951-0796-A138-ACEDF4A4F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D144-08C5-2B09-A1B2-037EC681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Model</a:t>
            </a:r>
          </a:p>
          <a:p>
            <a:r>
              <a:rPr lang="en-IN" dirty="0"/>
              <a:t>Server</a:t>
            </a:r>
          </a:p>
          <a:p>
            <a:r>
              <a:rPr lang="en-IN" dirty="0"/>
              <a:t>Student</a:t>
            </a:r>
          </a:p>
          <a:p>
            <a:r>
              <a:rPr lang="en-IN" dirty="0"/>
              <a:t>Camera</a:t>
            </a:r>
          </a:p>
          <a:p>
            <a:r>
              <a:rPr lang="en-IN" dirty="0"/>
              <a:t>Display screen</a:t>
            </a:r>
          </a:p>
          <a:p>
            <a:r>
              <a:rPr lang="en-IN"/>
              <a:t>Database </a:t>
            </a:r>
          </a:p>
        </p:txBody>
      </p:sp>
    </p:spTree>
    <p:extLst>
      <p:ext uri="{BB962C8B-B14F-4D97-AF65-F5344CB8AC3E}">
        <p14:creationId xmlns:p14="http://schemas.microsoft.com/office/powerpoint/2010/main" val="9415599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41</TotalTime>
  <Words>459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Savon</vt:lpstr>
      <vt:lpstr>22AIp08 - DATA science and analytics    face  attendance  system     </vt:lpstr>
      <vt:lpstr>PROBLEM STATEMENT</vt:lpstr>
      <vt:lpstr>INTRODUCTION</vt:lpstr>
      <vt:lpstr>SOFTWARE AND HARDWARE REQUIREMENTS</vt:lpstr>
      <vt:lpstr>FLOWCHART</vt:lpstr>
      <vt:lpstr>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22AIp08 - DATa science and analytics    face  attendance  system</dc:title>
  <dc:creator>BHARANI S</dc:creator>
  <cp:lastModifiedBy>918825906984</cp:lastModifiedBy>
  <cp:revision>6</cp:revision>
  <dcterms:created xsi:type="dcterms:W3CDTF">2024-03-04T14:28:44Z</dcterms:created>
  <dcterms:modified xsi:type="dcterms:W3CDTF">2024-03-19T03:34:08Z</dcterms:modified>
</cp:coreProperties>
</file>