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79" r:id="rId5"/>
    <p:sldId id="284" r:id="rId6"/>
    <p:sldId id="260" r:id="rId7"/>
    <p:sldId id="262" r:id="rId8"/>
    <p:sldId id="263" r:id="rId9"/>
    <p:sldId id="280" r:id="rId10"/>
    <p:sldId id="283" r:id="rId11"/>
    <p:sldId id="287" r:id="rId12"/>
    <p:sldId id="288" r:id="rId13"/>
    <p:sldId id="289" r:id="rId14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235" autoAdjust="0"/>
    <p:restoredTop sz="87621" autoAdjust="0"/>
  </p:normalViewPr>
  <p:slideViewPr>
    <p:cSldViewPr>
      <p:cViewPr varScale="1">
        <p:scale>
          <a:sx n="101" d="100"/>
          <a:sy n="101" d="100"/>
        </p:scale>
        <p:origin x="-802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459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8387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82296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82296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8229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963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869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294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2949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4827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9484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0142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014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6/22/2025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6/22/2025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6/22/2025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6/22/2025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6/22/2025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6/22/2025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6/22/2025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6/22/2025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6/22/2025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mongodb.com/docs/manual/" TargetMode="External"/><Relationship Id="rId5" Type="http://schemas.openxmlformats.org/officeDocument/2006/relationships/hyperlink" Target="https://expressjs.com/" TargetMode="External"/><Relationship Id="rId4" Type="http://schemas.openxmlformats.org/officeDocument/2006/relationships/hyperlink" Target="https://www.w3schools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990600" y="819150"/>
            <a:ext cx="6858000" cy="2038350"/>
          </a:xfrm>
        </p:spPr>
        <p:txBody>
          <a:bodyPr>
            <a:normAutofit/>
          </a:bodyPr>
          <a:lstStyle/>
          <a:p>
            <a:pPr algn="r"/>
            <a:r>
              <a:rPr lang="en-US" sz="4900" dirty="0" smtClean="0">
                <a:solidFill>
                  <a:srgbClr val="FF0000"/>
                </a:solidFill>
              </a:rPr>
              <a:t>Cake bakery website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22AIC15 – FULL STACK DEVELOPMENT</a:t>
            </a:r>
          </a:p>
        </p:txBody>
      </p:sp>
      <p:sp>
        <p:nvSpPr>
          <p:cNvPr id="6" name="Rectangle 4"/>
          <p:cNvSpPr txBox="1">
            <a:spLocks/>
          </p:cNvSpPr>
          <p:nvPr/>
        </p:nvSpPr>
        <p:spPr>
          <a:xfrm>
            <a:off x="0" y="4629150"/>
            <a:ext cx="6515100" cy="514350"/>
          </a:xfrm>
          <a:prstGeom prst="rect">
            <a:avLst/>
          </a:prstGeom>
        </p:spPr>
        <p:txBody>
          <a:bodyPr vert="horz" anchor="ctr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22AI022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542" y="3587918"/>
            <a:ext cx="2547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Guided By   :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FF0000"/>
                </a:solidFill>
              </a:rPr>
              <a:t>Mrs.M.SENTHAMARAI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0" y="3740317"/>
            <a:ext cx="2330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  :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KEERTHIVARSAN D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E4924594-5692-F4B2-BCA2-1C6AFC279795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500034" y="1643056"/>
            <a:ext cx="8511031" cy="2516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err="1" smtClean="0"/>
              <a:t>MongoDB</a:t>
            </a:r>
            <a:r>
              <a:rPr lang="en-US" sz="2400" dirty="0" smtClean="0"/>
              <a:t> </a:t>
            </a:r>
            <a:r>
              <a:rPr lang="en-US" sz="2400" dirty="0" smtClean="0"/>
              <a:t>– </a:t>
            </a:r>
            <a:r>
              <a:rPr lang="en-US" sz="2400" dirty="0" err="1" smtClean="0"/>
              <a:t>NoSQL</a:t>
            </a:r>
            <a:r>
              <a:rPr lang="en-US" sz="2400" dirty="0" smtClean="0"/>
              <a:t> database for product and order storage</a:t>
            </a:r>
            <a:br>
              <a:rPr lang="en-US" sz="2400" dirty="0" smtClean="0"/>
            </a:br>
            <a:r>
              <a:rPr lang="en-US" sz="2400" dirty="0" smtClean="0">
                <a:hlinkClick r:id="rId3"/>
              </a:rPr>
              <a:t>https://www.mongodb.com/docs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W3Schools</a:t>
            </a:r>
            <a:r>
              <a:rPr lang="en-US" sz="2400" dirty="0" smtClean="0"/>
              <a:t> – Web development tutorials</a:t>
            </a:r>
            <a:br>
              <a:rPr lang="en-US" sz="2400" dirty="0" smtClean="0"/>
            </a:br>
            <a:r>
              <a:rPr lang="en-US" sz="2400" dirty="0" smtClean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www.w3schools.com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  <a:hlinkClick r:id="rId5"/>
              </a:rPr>
              <a:t>Express.js Documentation</a:t>
            </a:r>
            <a:endParaRPr lang="en-US" altLang="en-US" sz="2200" dirty="0">
              <a:latin typeface="Tw Cen MT (Body)"/>
            </a:endParaRPr>
          </a:p>
          <a:p>
            <a:pPr marL="457200" indent="-457200">
              <a:buFont typeface="+mj-lt"/>
              <a:buAutoNum type="arabicPeriod"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  <a:hlinkClick r:id="rId6"/>
              </a:rPr>
              <a:t>MongoDB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  <a:hlinkClick r:id="rId6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  <a:hlinkClick r:id="rId6"/>
              </a:rPr>
              <a:t>Manual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 (Body)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3254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89280" y="1581150"/>
            <a:ext cx="8153400" cy="32686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 smtClean="0"/>
              <a:t>The Cake bakery Website is a fully functional MERN stack-based </a:t>
            </a:r>
            <a:r>
              <a:rPr lang="en-IN" sz="2400" dirty="0" err="1" smtClean="0"/>
              <a:t>platform.This</a:t>
            </a:r>
            <a:r>
              <a:rPr lang="en-IN" sz="2400" dirty="0" smtClean="0"/>
              <a:t> project successfully implements a full-stack web application integrating user authentication, content management, and activity tracking. The React frontend provides a dynamic and responsive user interface, while the backend ensures secure and efficient data handling. Features like login/signup, profile management, and activity logging enhance the overall user experience. Content creation, editing, and deletion are streamlined through a robust and user-friendly interface. </a:t>
            </a: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3251280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Work: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1077D749-7291-9207-F3CE-16D46972A5B6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066800" y="1733550"/>
            <a:ext cx="6096000" cy="2757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Mobile app development</a:t>
            </a:r>
          </a:p>
          <a:p>
            <a:r>
              <a:rPr lang="en-US" sz="2400" dirty="0" smtClean="0"/>
              <a:t>AI-based cake recommendations</a:t>
            </a:r>
          </a:p>
          <a:p>
            <a:r>
              <a:rPr lang="en-US" sz="2400" dirty="0" smtClean="0"/>
              <a:t>Live order tracking</a:t>
            </a:r>
          </a:p>
          <a:p>
            <a:r>
              <a:rPr lang="en-US" sz="2400" dirty="0" smtClean="0"/>
              <a:t>Multi-language support</a:t>
            </a:r>
          </a:p>
          <a:p>
            <a:r>
              <a:rPr lang="en-US" sz="2400" dirty="0" smtClean="0"/>
              <a:t>Inventory management system</a:t>
            </a:r>
          </a:p>
          <a:p>
            <a:r>
              <a:rPr lang="en-US" sz="2400" dirty="0" smtClean="0"/>
              <a:t>Customer loyalty program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088772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068830"/>
            <a:ext cx="8153400" cy="10058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Thank </a:t>
            </a:r>
            <a:r>
              <a:rPr lang="en-US" dirty="0" smtClean="0">
                <a:solidFill>
                  <a:srgbClr val="FF0000"/>
                </a:solidFill>
              </a:rPr>
              <a:t>you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440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F7099ED-9EF6-7956-E4F2-79B81A6AB56C}"/>
              </a:ext>
            </a:extLst>
          </p:cNvPr>
          <p:cNvSpPr txBox="1"/>
          <p:nvPr/>
        </p:nvSpPr>
        <p:spPr>
          <a:xfrm>
            <a:off x="762000" y="1428742"/>
            <a:ext cx="746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Cake Bakery Website is a dynamic, user-friendly online platform designed to streamline the process of browsing, ordering, and customizing cakes. This project aims to enhance customer experience by providing an intuitive interface for users to explore a wide variety of cakes, including options for flavors, sizes, themes, and delivery preferences. The system features secure user authentication, real-time order tracking, and an integrated payment gateway to ensure smooth and reliable transactions. </a:t>
            </a: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914400" y="1428750"/>
            <a:ext cx="6553200" cy="3268625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US" sz="2000" dirty="0" smtClean="0"/>
              <a:t>This </a:t>
            </a:r>
            <a:r>
              <a:rPr lang="en-US" sz="2000" dirty="0" smtClean="0"/>
              <a:t>project is an online Cake Bakery Website for ordering cakes </a:t>
            </a:r>
            <a:r>
              <a:rPr lang="en-US" sz="2000" dirty="0" smtClean="0"/>
              <a:t>easily.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 </a:t>
            </a:r>
            <a:r>
              <a:rPr lang="en-US" sz="2000" dirty="0" smtClean="0"/>
              <a:t>Users can browse, customize, and place orders for cakes </a:t>
            </a:r>
            <a:r>
              <a:rPr lang="en-US" sz="2000" dirty="0" smtClean="0"/>
              <a:t>online.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The </a:t>
            </a:r>
            <a:r>
              <a:rPr lang="en-US" sz="2000" dirty="0" smtClean="0"/>
              <a:t>site includes features like user login, admin panel, and online </a:t>
            </a:r>
            <a:r>
              <a:rPr lang="en-US" sz="2000" dirty="0" smtClean="0"/>
              <a:t>payments.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It </a:t>
            </a:r>
            <a:r>
              <a:rPr lang="en-US" sz="2000" dirty="0" smtClean="0"/>
              <a:t>helps bakery owners manage products, orders, and customers </a:t>
            </a:r>
            <a:r>
              <a:rPr lang="en-US" sz="2000" dirty="0" smtClean="0"/>
              <a:t>efficiently.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Future </a:t>
            </a:r>
            <a:r>
              <a:rPr lang="en-US" sz="2000" dirty="0" smtClean="0"/>
              <a:t>updates can include a mobile app, GPS tracking, and AI recommendations.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Life Cycle: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57200" y="1809750"/>
            <a:ext cx="3886200" cy="3200400"/>
          </a:xfrm>
        </p:spPr>
        <p:txBody>
          <a:bodyPr anchor="ctr"/>
          <a:lstStyle/>
          <a:p>
            <a:pPr marL="274320" lvl="1">
              <a:buNone/>
            </a:pPr>
            <a:endParaRPr lang="en-US" altLang="x-none" dirty="0"/>
          </a:p>
          <a:p>
            <a:pPr marL="274320" lvl="1">
              <a:buNone/>
            </a:pPr>
            <a:endParaRPr lang="en-US" sz="4000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1357304"/>
            <a:ext cx="5572164" cy="378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1622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57200" y="1809750"/>
            <a:ext cx="3886200" cy="3200400"/>
          </a:xfrm>
        </p:spPr>
        <p:txBody>
          <a:bodyPr anchor="ctr"/>
          <a:lstStyle/>
          <a:p>
            <a:pPr marL="274320" lvl="1">
              <a:buNone/>
            </a:pPr>
            <a:endParaRPr lang="en-US" altLang="x-none" dirty="0"/>
          </a:p>
          <a:p>
            <a:pPr marL="274320" lvl="1">
              <a:buNone/>
            </a:pPr>
            <a:endParaRPr lang="en-US" sz="4000" u="sng" dirty="0"/>
          </a:p>
        </p:txBody>
      </p:sp>
      <p:sp>
        <p:nvSpPr>
          <p:cNvPr id="5" name="Rectangle 1"/>
          <p:cNvSpPr txBox="1">
            <a:spLocks/>
          </p:cNvSpPr>
          <p:nvPr/>
        </p:nvSpPr>
        <p:spPr>
          <a:xfrm>
            <a:off x="76200" y="2887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Languages used: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="" xmlns:a16="http://schemas.microsoft.com/office/drawing/2014/main" id="{8677BC89-8FD8-6F15-5F04-3F592FE99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09750"/>
            <a:ext cx="571778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Frontend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React.js, HTML5, CSS3, JavaScript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Backend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Node.js, Express.js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Database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MongoDB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API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lang="en-US" sz="2400" dirty="0" smtClean="0"/>
              <a:t>Custom REST API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Other Tools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VS Code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720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/>
          <a:p>
            <a:r>
              <a:rPr lang="en-US" dirty="0"/>
              <a:t>Modules: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0600" y="1581150"/>
            <a:ext cx="6400800" cy="3200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/>
              <a:t>User Module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Product Module (Cakes &amp; Categories</a:t>
            </a:r>
            <a:r>
              <a:rPr lang="en-US" sz="24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/>
              <a:t>Favorites </a:t>
            </a:r>
            <a:r>
              <a:rPr lang="en-US" sz="2200" dirty="0"/>
              <a:t>&amp; Reviews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Cart &amp; Checkout </a:t>
            </a:r>
            <a:r>
              <a:rPr lang="en-US" sz="2400" dirty="0" smtClean="0"/>
              <a:t>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/>
              <a:t>Order Management </a:t>
            </a:r>
            <a:r>
              <a:rPr lang="en-US" sz="2200" dirty="0" smtClean="0"/>
              <a:t>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/>
              <a:t>Payment Module</a:t>
            </a:r>
            <a:endParaRPr lang="en-US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Description: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287F5BF5-6E89-2CE5-179C-AC64FBF66C29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09600" y="1586480"/>
            <a:ext cx="8382000" cy="3229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  <a:t>User</a:t>
            </a:r>
            <a:r>
              <a:rPr kumimoji="0" lang="en-US" altLang="en-US" sz="2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  <a:t>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  <a:t>Module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  <a:t>: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  <a:t>Handles user registration, login, and secure access with JWT.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  <a:t>Product Module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  <a:t>: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</a:br>
            <a:r>
              <a:rPr lang="en-US" sz="2200" dirty="0" smtClean="0"/>
              <a:t>Add/Edit/Delete Cake Items (Admin),Categorize Cakes.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w Cen MT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  <a:t>Favorites &amp; Reviews Module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  <a:t>:</a:t>
            </a:r>
            <a:b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</a:b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  <a:t>Allows users to bookmark </a:t>
            </a:r>
            <a:r>
              <a:rPr lang="en-US" altLang="en-US" sz="2200" dirty="0" smtClean="0">
                <a:latin typeface="Tw Cen MT (Body)"/>
              </a:rPr>
              <a:t>cakes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  <a:t> and add/edit reviews.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  <a:t>Order Management Module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  <a:t>:</a:t>
            </a:r>
          </a:p>
          <a:p>
            <a:pPr>
              <a:buNone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  <a:t>Provides </a:t>
            </a:r>
            <a:r>
              <a:rPr lang="en-US" sz="2200" dirty="0" smtClean="0"/>
              <a:t>Place </a:t>
            </a:r>
            <a:r>
              <a:rPr lang="en-US" sz="2200" dirty="0" err="1" smtClean="0"/>
              <a:t>Orders,View</a:t>
            </a:r>
            <a:r>
              <a:rPr lang="en-US" sz="2200" dirty="0" smtClean="0"/>
              <a:t> Past Orders.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 (Body)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Shots:</a:t>
            </a:r>
          </a:p>
        </p:txBody>
      </p:sp>
      <p:pic>
        <p:nvPicPr>
          <p:cNvPr id="2050" name="Picture 2" descr="C:\Users\KEERTHIVARSAN\OneDrive\Pictures\Screenshots\Screenshot 2025-06-17 11160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1643056"/>
            <a:ext cx="7715304" cy="30718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 txBox="1">
            <a:spLocks/>
          </p:cNvSpPr>
          <p:nvPr/>
        </p:nvSpPr>
        <p:spPr>
          <a:xfrm>
            <a:off x="495300" y="0"/>
            <a:ext cx="8153400" cy="1005840"/>
          </a:xfrm>
          <a:prstGeom prst="rect">
            <a:avLst/>
          </a:prstGeom>
        </p:spPr>
        <p:txBody>
          <a:bodyPr vert="horz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Application of the Project: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="" xmlns:a16="http://schemas.microsoft.com/office/drawing/2014/main" id="{6A15C753-AFC1-84C3-1DC9-6067076CF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48474"/>
            <a:ext cx="5565498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200" dirty="0" smtClean="0"/>
              <a:t>Online Cake Ordering and Payment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200" dirty="0" smtClean="0"/>
              <a:t>Product Display and Customization Requests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200" dirty="0" smtClean="0"/>
              <a:t>Order Tracking and Delivery Management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200" dirty="0" smtClean="0"/>
              <a:t>Customer Feedback and Business Promotion</a:t>
            </a: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1141855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399</Words>
  <Application>Microsoft Office PowerPoint</Application>
  <PresentationFormat>On-screen Show (16:9)</PresentationFormat>
  <Paragraphs>68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WidescreenPresentation</vt:lpstr>
      <vt:lpstr>Cake bakery website</vt:lpstr>
      <vt:lpstr>Abstract</vt:lpstr>
      <vt:lpstr>Project Idea:</vt:lpstr>
      <vt:lpstr>Project Life Cycle:</vt:lpstr>
      <vt:lpstr>Slide 5</vt:lpstr>
      <vt:lpstr>Modules:</vt:lpstr>
      <vt:lpstr>Module Description:</vt:lpstr>
      <vt:lpstr>Screen Shots:</vt:lpstr>
      <vt:lpstr>Slide 9</vt:lpstr>
      <vt:lpstr>References:</vt:lpstr>
      <vt:lpstr>Conclusion:</vt:lpstr>
      <vt:lpstr>Future Work:</vt:lpstr>
      <vt:lpstr>Thank you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2015-08-10T20:36:54Z</dcterms:created>
  <dcterms:modified xsi:type="dcterms:W3CDTF">2025-06-22T15:52:43Z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