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95" d="100"/>
          <a:sy n="95" d="100"/>
        </p:scale>
        <p:origin x="54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11/28/2024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11/28/2024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297123"/>
            <a:ext cx="8229600" cy="2181316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22AIC14 &amp; INTERNET OF THINGS AND ITS APPLICATIONS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040" y="3398936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:</a:t>
            </a:r>
            <a:r>
              <a:rPr lang="en-IN" dirty="0"/>
              <a:t> </a:t>
            </a:r>
          </a:p>
          <a:p>
            <a:r>
              <a:rPr lang="en-IN" dirty="0"/>
              <a:t>      </a:t>
            </a:r>
            <a:r>
              <a:rPr lang="en-IN" dirty="0" err="1"/>
              <a:t>Dr.K.Lalitha</a:t>
            </a:r>
            <a:endParaRPr lang="en-US" dirty="0"/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2349" y="3092051"/>
            <a:ext cx="6085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  <a:endParaRPr lang="en-IN" dirty="0"/>
          </a:p>
          <a:p>
            <a:r>
              <a:rPr lang="en-IN" dirty="0"/>
              <a:t>      BHARANI.S(22AI004),</a:t>
            </a:r>
          </a:p>
          <a:p>
            <a:r>
              <a:rPr lang="en-IN" dirty="0"/>
              <a:t>      BHARANIDHARAN.G(22AI005),</a:t>
            </a:r>
          </a:p>
          <a:p>
            <a:r>
              <a:rPr lang="en-IN" dirty="0"/>
              <a:t>      KEERTHIVARSAN.D(22AI022).</a:t>
            </a:r>
            <a:endParaRPr lang="en-US" dirty="0"/>
          </a:p>
          <a:p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614017" y="1866783"/>
            <a:ext cx="791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effectLst/>
                <a:latin typeface="Arial" panose="020B0604020202020204" pitchFamily="34" charset="0"/>
              </a:rPr>
              <a:t>TANK WATER LEVEL,PUMPING AND QUALITY MONITORING SYSTEM</a:t>
            </a: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NO.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98CF7-EA3D-81B8-3C51-98422F8ECEA9}"/>
              </a:ext>
            </a:extLst>
          </p:cNvPr>
          <p:cNvSpPr txBox="1"/>
          <p:nvPr/>
        </p:nvSpPr>
        <p:spPr>
          <a:xfrm>
            <a:off x="1082823" y="1782058"/>
            <a:ext cx="6978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project presents an </a:t>
            </a:r>
            <a:r>
              <a:rPr lang="en-US" b="1" dirty="0" err="1"/>
              <a:t>IoT</a:t>
            </a:r>
            <a:r>
              <a:rPr lang="en-US" b="1" dirty="0"/>
              <a:t>-based system for monitoring both the water level and quality in tanks. It uses sensors to measure the water level and assess parameters like pH</a:t>
            </a:r>
            <a:r>
              <a:rPr lang="en-IN" b="1" dirty="0"/>
              <a:t> </a:t>
            </a:r>
            <a:r>
              <a:rPr lang="en-US" b="1" dirty="0"/>
              <a:t>to ensure water quality.</a:t>
            </a:r>
            <a:endParaRPr lang="en-IN" b="1" dirty="0"/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 is transmitted in real-time to users via </a:t>
            </a:r>
            <a:r>
              <a:rPr lang="en-IN" b="1" dirty="0"/>
              <a:t>LCD display</a:t>
            </a:r>
            <a:r>
              <a:rPr lang="en-US" b="1" dirty="0"/>
              <a:t>, alerting them to critical changes in water levels or quality. This system offers a cost-effective solution for efficient water management in residential, agricultural, and industrial settings.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9852" y="2328392"/>
            <a:ext cx="8342571" cy="3318841"/>
          </a:xfrm>
        </p:spPr>
        <p:txBody>
          <a:bodyPr>
            <a:normAutofit/>
          </a:bodyPr>
          <a:lstStyle/>
          <a:p>
            <a:r>
              <a:rPr lang="en-IN" sz="1800" b="1" dirty="0"/>
              <a:t>The objective of this project is to develop an automated system for real-time monitoring of tank water levels and quality using </a:t>
            </a:r>
            <a:r>
              <a:rPr lang="en-IN" sz="1800" b="1" dirty="0" err="1"/>
              <a:t>IoT</a:t>
            </a:r>
            <a:r>
              <a:rPr lang="en-IN" sz="1800" b="1" dirty="0"/>
              <a:t>-based sensors. </a:t>
            </a:r>
          </a:p>
          <a:p>
            <a:r>
              <a:rPr lang="en-IN" sz="1800" b="1" dirty="0"/>
              <a:t>The system aims to provide timely alerts for critical changes, ensuring efficient water management and the maintenance of safe, usable water for residential, agricultural, and industrial purposes.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8153400" cy="1005840"/>
          </a:xfrm>
        </p:spPr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0A2E-68D9-68BC-EB6B-7A8AE984FC8C}"/>
              </a:ext>
            </a:extLst>
          </p:cNvPr>
          <p:cNvSpPr txBox="1"/>
          <p:nvPr/>
        </p:nvSpPr>
        <p:spPr>
          <a:xfrm>
            <a:off x="772241" y="1593830"/>
            <a:ext cx="74230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Ultrasonic Sensor (HC-SR04): For water level detection.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pH Sensor: To measure the acidity/alkalinity of the water.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Motor: To pump water to tank.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LCD Display: To display the water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Microcontroller: Arduino Uno or Raspberry Pi to interface with sensors and process data.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Power Supply: For powering the components.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D1398B-2A92-F9A8-2274-CA65C18C0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352550"/>
            <a:ext cx="5867400" cy="37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408D1-D8DC-E3C5-310D-384048562766}"/>
              </a:ext>
            </a:extLst>
          </p:cNvPr>
          <p:cNvSpPr txBox="1"/>
          <p:nvPr/>
        </p:nvSpPr>
        <p:spPr>
          <a:xfrm>
            <a:off x="609600" y="1007195"/>
            <a:ext cx="82425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1" i="0" dirty="0">
              <a:effectLst/>
              <a:latin typeface="var(--font-fk-grotesk)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__fkGroteskNeue_598ab8"/>
              </a:rPr>
              <a:t>Install Sensors: Place </a:t>
            </a:r>
            <a:r>
              <a:rPr lang="en-IN" b="1" dirty="0">
                <a:latin typeface="__fkGroteskNeue_598ab8"/>
              </a:rPr>
              <a:t>ultrasonic </a:t>
            </a:r>
            <a:r>
              <a:rPr lang="en-IN" b="1" i="0" dirty="0">
                <a:effectLst/>
                <a:latin typeface="__fkGroteskNeue_598ab8"/>
              </a:rPr>
              <a:t>sensors at the </a:t>
            </a:r>
            <a:r>
              <a:rPr lang="en-IN" b="1" dirty="0">
                <a:latin typeface="__fkGroteskNeue_598ab8"/>
              </a:rPr>
              <a:t>top</a:t>
            </a:r>
            <a:r>
              <a:rPr lang="en-IN" b="1" i="0" dirty="0">
                <a:effectLst/>
                <a:latin typeface="__fkGroteskNeue_598ab8"/>
              </a:rPr>
              <a:t> of the tank and quality sensors at strategic points to monitor various parameters.</a:t>
            </a:r>
          </a:p>
          <a:p>
            <a:pPr algn="l">
              <a:buFont typeface="+mj-lt"/>
              <a:buAutoNum type="arabicPeriod"/>
            </a:pPr>
            <a:endParaRPr lang="en-IN" b="1" i="0" dirty="0">
              <a:effectLst/>
              <a:latin typeface="__fkGroteskNeue_598ab8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__fkGroteskNeue_598ab8"/>
              </a:rPr>
              <a:t>Connect to Microcontroller: Wire the sensors to the microcontroller, ensuring proper configuration for data reading.</a:t>
            </a:r>
          </a:p>
          <a:p>
            <a:pPr algn="l">
              <a:buFont typeface="+mj-lt"/>
              <a:buAutoNum type="arabicPeriod"/>
            </a:pPr>
            <a:endParaRPr lang="en-IN" b="1" i="0" dirty="0">
              <a:effectLst/>
              <a:latin typeface="__fkGroteskNeue_598ab8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__fkGroteskNeue_598ab8"/>
              </a:rPr>
              <a:t>Set Up Connectivity: Configure the microcontroller to connect to the system </a:t>
            </a:r>
            <a:r>
              <a:rPr lang="en-IN" b="1" dirty="0">
                <a:latin typeface="__fkGroteskNeue_598ab8"/>
              </a:rPr>
              <a:t>via USB Cable</a:t>
            </a:r>
            <a:endParaRPr lang="en-IN" b="1" i="0" dirty="0">
              <a:effectLst/>
              <a:latin typeface="__fkGroteskNeue_598ab8"/>
            </a:endParaRPr>
          </a:p>
          <a:p>
            <a:pPr algn="l">
              <a:buFont typeface="+mj-lt"/>
              <a:buAutoNum type="arabicPeriod"/>
            </a:pPr>
            <a:endParaRPr lang="en-IN" b="1" i="0" dirty="0">
              <a:effectLst/>
              <a:latin typeface="__fkGroteskNeue_598ab8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__fkGroteskNeue_598ab8"/>
              </a:rPr>
              <a:t>Display Readings: To display water level and quality to user by using LCD display connect with microcontroller</a:t>
            </a:r>
            <a:r>
              <a:rPr lang="en-IN" b="1" dirty="0">
                <a:latin typeface="__fkGroteskNeue_598ab8"/>
              </a:rPr>
              <a:t>.</a:t>
            </a:r>
            <a:endParaRPr lang="en-IN" b="1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590" y="2638389"/>
            <a:ext cx="3424481" cy="94873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</a:t>
            </a:r>
            <a:r>
              <a:rPr lang="en-IN" b="1" dirty="0">
                <a:solidFill>
                  <a:srgbClr val="FF0000"/>
                </a:solidFill>
              </a:rPr>
              <a:t> You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361</Words>
  <Application>Microsoft Office PowerPoint</Application>
  <PresentationFormat>On-screen Show (16:9)</PresentationFormat>
  <Paragraphs>44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>BHARANIDHARAN G</cp:lastModifiedBy>
  <cp:revision>9</cp:revision>
  <dcterms:created xsi:type="dcterms:W3CDTF">2015-08-10T20:36:54Z</dcterms:created>
  <dcterms:modified xsi:type="dcterms:W3CDTF">2024-11-28T06:07:39Z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