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7028ECE-9983-4B05-AE9E-2CE786E43335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FD6FC6-7AE9-4022-83C6-F539F3F33E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028ECE-9983-4B05-AE9E-2CE786E43335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FD6FC6-7AE9-4022-83C6-F539F3F33E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028ECE-9983-4B05-AE9E-2CE786E43335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FD6FC6-7AE9-4022-83C6-F539F3F33E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028ECE-9983-4B05-AE9E-2CE786E43335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FD6FC6-7AE9-4022-83C6-F539F3F33EA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028ECE-9983-4B05-AE9E-2CE786E43335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FD6FC6-7AE9-4022-83C6-F539F3F33EA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028ECE-9983-4B05-AE9E-2CE786E43335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FD6FC6-7AE9-4022-83C6-F539F3F33EA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028ECE-9983-4B05-AE9E-2CE786E43335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FD6FC6-7AE9-4022-83C6-F539F3F33EA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028ECE-9983-4B05-AE9E-2CE786E43335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FD6FC6-7AE9-4022-83C6-F539F3F33EAD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028ECE-9983-4B05-AE9E-2CE786E43335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FD6FC6-7AE9-4022-83C6-F539F3F33E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7028ECE-9983-4B05-AE9E-2CE786E43335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FD6FC6-7AE9-4022-83C6-F539F3F33EA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7028ECE-9983-4B05-AE9E-2CE786E43335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FD6FC6-7AE9-4022-83C6-F539F3F33EA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7028ECE-9983-4B05-AE9E-2CE786E43335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EFD6FC6-7AE9-4022-83C6-F539F3F33EA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Vf4giX9oGJwHb0XpgT2s8bAiIGFCo7Bp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9"/>
            <a:ext cx="7772400" cy="2016224"/>
          </a:xfrm>
        </p:spPr>
        <p:txBody>
          <a:bodyPr/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smtClean="0"/>
              <a:t>CLASS -7</a:t>
            </a:r>
            <a:r>
              <a:rPr lang="en-US" smtClean="0">
                <a:sym typeface="Wingdings" pitchFamily="2" charset="2"/>
              </a:rPr>
              <a:t>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0072" y="4077072"/>
            <a:ext cx="3382144" cy="122413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BY</a:t>
            </a:r>
          </a:p>
          <a:p>
            <a:pPr algn="l"/>
            <a:r>
              <a:rPr lang="en-US" dirty="0" smtClean="0"/>
              <a:t>GIRISH</a:t>
            </a:r>
          </a:p>
          <a:p>
            <a:pPr algn="l"/>
            <a:r>
              <a:rPr lang="en-US" dirty="0" smtClean="0"/>
              <a:t>KEERTHIVASAN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82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Dictionary in Python</a:t>
            </a:r>
            <a:r>
              <a:rPr lang="en-US" dirty="0"/>
              <a:t> is a collection of keys values, used to store data values like a map, which, unlike other data types which hold only a single value as an element</a:t>
            </a:r>
            <a:r>
              <a:rPr lang="en-US" dirty="0" smtClean="0"/>
              <a:t>.</a:t>
            </a:r>
          </a:p>
          <a:p>
            <a:r>
              <a:rPr lang="en-US" dirty="0"/>
              <a:t>Dictionaries are used to store data values in </a:t>
            </a:r>
            <a:r>
              <a:rPr lang="en-US" dirty="0" err="1"/>
              <a:t>key:value</a:t>
            </a:r>
            <a:r>
              <a:rPr lang="en-US" dirty="0"/>
              <a:t> pairs.</a:t>
            </a:r>
          </a:p>
          <a:p>
            <a:r>
              <a:rPr lang="en-US" dirty="0"/>
              <a:t>A dictionary is a collection which is </a:t>
            </a:r>
            <a:r>
              <a:rPr lang="en-US" dirty="0" smtClean="0"/>
              <a:t>ordered, </a:t>
            </a:r>
            <a:r>
              <a:rPr lang="en-US" dirty="0"/>
              <a:t>changeable and do not allow duplicates</a:t>
            </a:r>
            <a:r>
              <a:rPr lang="en-US" dirty="0" smtClean="0"/>
              <a:t>.</a:t>
            </a:r>
          </a:p>
          <a:p>
            <a:r>
              <a:rPr lang="en-US" dirty="0"/>
              <a:t>Dictionaries are written with curly brackets, and have keys and </a:t>
            </a:r>
            <a:r>
              <a:rPr lang="en-US" dirty="0" smtClean="0"/>
              <a:t>values</a:t>
            </a:r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DICTONARY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059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692696"/>
            <a:ext cx="8373616" cy="5764096"/>
          </a:xfrm>
        </p:spPr>
        <p:txBody>
          <a:bodyPr/>
          <a:lstStyle/>
          <a:p>
            <a:pPr marL="624078" indent="-514350">
              <a:buFont typeface="+mj-lt"/>
              <a:buAutoNum type="arabicParenR"/>
            </a:pPr>
            <a:r>
              <a:rPr lang="en-IN" dirty="0" smtClean="0"/>
              <a:t>Create {</a:t>
            </a:r>
            <a:r>
              <a:rPr lang="en-IN" dirty="0" err="1" smtClean="0"/>
              <a:t>keys:value</a:t>
            </a:r>
            <a:r>
              <a:rPr lang="en-IN" dirty="0" smtClean="0"/>
              <a:t>}</a:t>
            </a:r>
            <a:endParaRPr lang="en-IN" dirty="0" smtClean="0"/>
          </a:p>
          <a:p>
            <a:pPr marL="624078" indent="-514350">
              <a:buFont typeface="+mj-lt"/>
              <a:buAutoNum type="arabicParenR"/>
            </a:pPr>
            <a:r>
              <a:rPr lang="en-US" dirty="0" smtClean="0"/>
              <a:t>Duplicate</a:t>
            </a:r>
          </a:p>
          <a:p>
            <a:pPr marL="624078" indent="-514350">
              <a:buFont typeface="+mj-lt"/>
              <a:buAutoNum type="arabicParenR"/>
            </a:pPr>
            <a:r>
              <a:rPr lang="en-US" dirty="0" smtClean="0"/>
              <a:t>Length</a:t>
            </a:r>
            <a:endParaRPr lang="en-US" dirty="0" smtClean="0"/>
          </a:p>
          <a:p>
            <a:pPr marL="624078" indent="-514350">
              <a:buFont typeface="+mj-lt"/>
              <a:buAutoNum type="arabicParenR"/>
            </a:pPr>
            <a:r>
              <a:rPr lang="en-US" dirty="0" smtClean="0"/>
              <a:t>Access </a:t>
            </a:r>
            <a:r>
              <a:rPr lang="en-US" dirty="0" err="1"/>
              <a:t>dict</a:t>
            </a:r>
            <a:r>
              <a:rPr lang="en-US" dirty="0"/>
              <a:t>[key]</a:t>
            </a:r>
            <a:endParaRPr lang="en-US" dirty="0" smtClean="0"/>
          </a:p>
          <a:p>
            <a:pPr marL="624078" indent="-514350">
              <a:buFont typeface="+mj-lt"/>
              <a:buAutoNum type="arabicParenR"/>
            </a:pPr>
            <a:r>
              <a:rPr lang="en-US" dirty="0" smtClean="0"/>
              <a:t>Keys </a:t>
            </a:r>
          </a:p>
          <a:p>
            <a:pPr marL="624078" indent="-514350">
              <a:buFont typeface="+mj-lt"/>
              <a:buAutoNum type="arabicParenR"/>
            </a:pPr>
            <a:r>
              <a:rPr lang="en-US" dirty="0" smtClean="0"/>
              <a:t>Values </a:t>
            </a:r>
          </a:p>
          <a:p>
            <a:pPr marL="624078" indent="-514350">
              <a:buFont typeface="+mj-lt"/>
              <a:buAutoNum type="arabicParenR"/>
            </a:pPr>
            <a:r>
              <a:rPr lang="en-IN" dirty="0"/>
              <a:t>Change Values</a:t>
            </a:r>
          </a:p>
          <a:p>
            <a:pPr marL="624078" indent="-514350">
              <a:buFont typeface="+mj-lt"/>
              <a:buAutoNum type="arabicParenR"/>
            </a:pPr>
            <a:r>
              <a:rPr lang="en-US" dirty="0" smtClean="0"/>
              <a:t>Update </a:t>
            </a:r>
          </a:p>
          <a:p>
            <a:pPr marL="624078" indent="-514350">
              <a:buFont typeface="+mj-lt"/>
              <a:buAutoNum type="arabicParenR"/>
            </a:pPr>
            <a:r>
              <a:rPr lang="en-US" dirty="0" smtClean="0"/>
              <a:t>Add </a:t>
            </a:r>
          </a:p>
          <a:p>
            <a:pPr marL="624078" indent="-514350">
              <a:buFont typeface="+mj-lt"/>
              <a:buAutoNum type="arabicParenR"/>
            </a:pPr>
            <a:r>
              <a:rPr lang="en-US" dirty="0" smtClean="0"/>
              <a:t>Remove (single item deleting)</a:t>
            </a:r>
            <a:endParaRPr lang="en-US" dirty="0" smtClean="0"/>
          </a:p>
          <a:p>
            <a:pPr marL="624078" indent="-514350">
              <a:buFont typeface="+mj-lt"/>
              <a:buAutoNum type="arabicParenR"/>
            </a:pPr>
            <a:r>
              <a:rPr lang="en-US" dirty="0" smtClean="0"/>
              <a:t> Clear </a:t>
            </a:r>
            <a:r>
              <a:rPr lang="en-US" dirty="0" smtClean="0"/>
              <a:t>(complete)</a:t>
            </a:r>
            <a:endParaRPr lang="en-US" dirty="0" smtClean="0"/>
          </a:p>
          <a:p>
            <a:pPr marL="624078" indent="-514350">
              <a:buFont typeface="+mj-lt"/>
              <a:buAutoNum type="arabicParenR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097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colab.research.google.com/drive/1Vf4giX9oGJwHb0XpgT2s8bAiIGFCo7Bp?usp=sharing</a:t>
            </a:r>
            <a:endParaRPr lang="en-IN" dirty="0" smtClean="0"/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332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160</TotalTime>
  <Words>40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ARTIFICIAL INTELLIGENCE CLASS -7</vt:lpstr>
      <vt:lpstr>DICTONARY</vt:lpstr>
      <vt:lpstr>TOPICS</vt:lpstr>
      <vt:lpstr>COLAB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CLASS -</dc:title>
  <dc:creator>keerthivasan</dc:creator>
  <cp:lastModifiedBy>keerthivasan</cp:lastModifiedBy>
  <cp:revision>9</cp:revision>
  <dcterms:created xsi:type="dcterms:W3CDTF">2023-09-30T15:08:48Z</dcterms:created>
  <dcterms:modified xsi:type="dcterms:W3CDTF">2023-10-16T18:01:21Z</dcterms:modified>
</cp:coreProperties>
</file>