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0" r:id="rId6"/>
    <p:sldId id="261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BCCDFE0-0521-49DB-A9F1-24DB2F214F04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25575C-EE19-4533-970A-9C2FC31676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CCDFE0-0521-49DB-A9F1-24DB2F214F04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25575C-EE19-4533-970A-9C2FC31676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CCDFE0-0521-49DB-A9F1-24DB2F214F04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25575C-EE19-4533-970A-9C2FC31676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CCDFE0-0521-49DB-A9F1-24DB2F214F04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25575C-EE19-4533-970A-9C2FC316760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CCDFE0-0521-49DB-A9F1-24DB2F214F04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25575C-EE19-4533-970A-9C2FC316760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CCDFE0-0521-49DB-A9F1-24DB2F214F04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25575C-EE19-4533-970A-9C2FC316760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CCDFE0-0521-49DB-A9F1-24DB2F214F04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25575C-EE19-4533-970A-9C2FC316760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CCDFE0-0521-49DB-A9F1-24DB2F214F04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25575C-EE19-4533-970A-9C2FC3167600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CCDFE0-0521-49DB-A9F1-24DB2F214F04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25575C-EE19-4533-970A-9C2FC31676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BCCDFE0-0521-49DB-A9F1-24DB2F214F04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25575C-EE19-4533-970A-9C2FC316760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BCCDFE0-0521-49DB-A9F1-24DB2F214F04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25575C-EE19-4533-970A-9C2FC316760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BCCDFE0-0521-49DB-A9F1-24DB2F214F04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25575C-EE19-4533-970A-9C2FC316760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MvVmUh7lrdwTqgo2zhgIB1SbktFmL0eO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2160239"/>
          </a:xfrm>
        </p:spPr>
        <p:txBody>
          <a:bodyPr/>
          <a:lstStyle/>
          <a:p>
            <a:pPr algn="just"/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CLASS 8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6096" y="3573016"/>
            <a:ext cx="3022104" cy="119970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BY</a:t>
            </a:r>
          </a:p>
          <a:p>
            <a:pPr algn="just"/>
            <a:r>
              <a:rPr lang="en-US" dirty="0" smtClean="0"/>
              <a:t>GIRISH</a:t>
            </a:r>
          </a:p>
          <a:p>
            <a:pPr algn="just"/>
            <a:r>
              <a:rPr lang="en-US" dirty="0" smtClean="0"/>
              <a:t>KEERTHIVASAN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130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845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Pandas is one of the most popular data wrangling and analysis tools because </a:t>
            </a:r>
            <a:r>
              <a:rPr lang="en-US" dirty="0" smtClean="0"/>
              <a:t>it</a:t>
            </a:r>
          </a:p>
          <a:p>
            <a:endParaRPr lang="en-US" dirty="0"/>
          </a:p>
          <a:p>
            <a:r>
              <a:rPr lang="en-US" dirty="0"/>
              <a:t>H</a:t>
            </a:r>
            <a:r>
              <a:rPr lang="en-US" dirty="0" smtClean="0"/>
              <a:t>as </a:t>
            </a:r>
            <a:r>
              <a:rPr lang="en-US" dirty="0"/>
              <a:t>the capability to load huge sizes of data </a:t>
            </a:r>
            <a:r>
              <a:rPr lang="en-US" dirty="0" smtClean="0"/>
              <a:t>easily</a:t>
            </a:r>
          </a:p>
          <a:p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us with extremely streamlined forms of data </a:t>
            </a:r>
            <a:r>
              <a:rPr lang="en-US" dirty="0" smtClean="0"/>
              <a:t>representation</a:t>
            </a:r>
          </a:p>
          <a:p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handle </a:t>
            </a:r>
            <a:r>
              <a:rPr lang="en-US" dirty="0" err="1"/>
              <a:t>heterogenous</a:t>
            </a:r>
            <a:r>
              <a:rPr lang="en-US" dirty="0"/>
              <a:t> data, has extensive set of data manipulation features and makes data flexible and customizable</a:t>
            </a:r>
          </a:p>
          <a:p>
            <a:pPr marL="109728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PANDAS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599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66523"/>
          </a:xfrm>
        </p:spPr>
        <p:txBody>
          <a:bodyPr/>
          <a:lstStyle/>
          <a:p>
            <a:r>
              <a:rPr lang="en-US" dirty="0"/>
              <a:t>The basic data structures of Pandas are Series and </a:t>
            </a:r>
            <a:r>
              <a:rPr lang="en-US" dirty="0" err="1"/>
              <a:t>DataFrame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b="1" dirty="0" err="1"/>
              <a:t>pd.Series</a:t>
            </a:r>
            <a:r>
              <a:rPr lang="en-US" b="1" dirty="0"/>
              <a:t>(data, index, </a:t>
            </a:r>
            <a:r>
              <a:rPr lang="en-US" b="1" dirty="0" err="1"/>
              <a:t>dtype</a:t>
            </a:r>
            <a:r>
              <a:rPr lang="en-US" b="1" dirty="0"/>
              <a:t>)</a:t>
            </a:r>
            <a:endParaRPr lang="en-US" dirty="0"/>
          </a:p>
          <a:p>
            <a:pPr marL="109728" indent="0">
              <a:buNone/>
            </a:pPr>
            <a:r>
              <a:rPr lang="en-US" b="1" dirty="0"/>
              <a:t>             </a:t>
            </a:r>
            <a:r>
              <a:rPr lang="en-US" dirty="0"/>
              <a:t>data – It can be a list, a list of lists or even a dictionary.</a:t>
            </a:r>
          </a:p>
          <a:p>
            <a:pPr marL="109728" indent="0">
              <a:buNone/>
            </a:pPr>
            <a:r>
              <a:rPr lang="en-US" dirty="0"/>
              <a:t>             index – The index can be explicitly defined for different </a:t>
            </a:r>
            <a:r>
              <a:rPr lang="en-US" dirty="0" err="1"/>
              <a:t>valuesif</a:t>
            </a:r>
            <a:r>
              <a:rPr lang="en-US" dirty="0"/>
              <a:t> required.</a:t>
            </a:r>
          </a:p>
          <a:p>
            <a:pPr marL="109728" indent="0">
              <a:buNone/>
            </a:pPr>
            <a:r>
              <a:rPr lang="en-US" dirty="0"/>
              <a:t>             </a:t>
            </a:r>
            <a:r>
              <a:rPr lang="en-US" dirty="0" err="1"/>
              <a:t>dtype</a:t>
            </a:r>
            <a:r>
              <a:rPr lang="en-US" dirty="0"/>
              <a:t> – This represents the data type used in the series (optional parameter).</a:t>
            </a:r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45719"/>
            <a:ext cx="8229600" cy="1170463"/>
          </a:xfrm>
        </p:spPr>
        <p:txBody>
          <a:bodyPr>
            <a:normAutofit/>
          </a:bodyPr>
          <a:lstStyle/>
          <a:p>
            <a:r>
              <a:rPr lang="en-US" dirty="0" smtClean="0"/>
              <a:t>SUB DIVISIONS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07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  </a:t>
            </a:r>
            <a:r>
              <a:rPr lang="en-US" b="1" dirty="0" err="1"/>
              <a:t>pd.DataFrame</a:t>
            </a:r>
            <a:r>
              <a:rPr lang="en-US" b="1" dirty="0"/>
              <a:t>(data, index, columns)</a:t>
            </a:r>
            <a:endParaRPr lang="en-US" dirty="0"/>
          </a:p>
          <a:p>
            <a:pPr marL="109728" indent="0">
              <a:buNone/>
            </a:pPr>
            <a:r>
              <a:rPr lang="en-US" b="1" dirty="0" smtClean="0"/>
              <a:t> </a:t>
            </a:r>
            <a:r>
              <a:rPr lang="en-US" b="1" dirty="0"/>
              <a:t>             </a:t>
            </a:r>
            <a:r>
              <a:rPr lang="en-US" dirty="0"/>
              <a:t>data - data can contain Series or list-like objects. If data is a dictionary, column order follows insertion-order.</a:t>
            </a:r>
          </a:p>
          <a:p>
            <a:pPr marL="109728" indent="0">
              <a:buNone/>
            </a:pPr>
            <a:r>
              <a:rPr lang="en-US" dirty="0"/>
              <a:t>               index- index for </a:t>
            </a:r>
            <a:r>
              <a:rPr lang="en-US" dirty="0" err="1"/>
              <a:t>dataframe</a:t>
            </a:r>
            <a:r>
              <a:rPr lang="en-US" dirty="0"/>
              <a:t> that is created. By default, it will be </a:t>
            </a:r>
            <a:r>
              <a:rPr lang="en-US" dirty="0" err="1"/>
              <a:t>RangeIndex</a:t>
            </a:r>
            <a:r>
              <a:rPr lang="en-US" dirty="0"/>
              <a:t>(0, 1, 2, …, n) if no explicit index is provided</a:t>
            </a:r>
          </a:p>
          <a:p>
            <a:pPr marL="109728" indent="0">
              <a:buNone/>
            </a:pPr>
            <a:r>
              <a:rPr lang="en-US" dirty="0"/>
              <a:t>               columns-  If data contains column labels, it will use the same . Else, default to </a:t>
            </a:r>
            <a:r>
              <a:rPr lang="en-US" dirty="0" err="1"/>
              <a:t>RangeIndex</a:t>
            </a:r>
            <a:r>
              <a:rPr lang="en-US" dirty="0"/>
              <a:t>(0, 1, 2, …, n).  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FRAMES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104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3" t="42498" r="63149" b="35477"/>
          <a:stretch/>
        </p:blipFill>
        <p:spPr>
          <a:xfrm>
            <a:off x="467543" y="1124744"/>
            <a:ext cx="4008105" cy="187220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998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SERIES (INDEX,VALUE,ACCESS)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TABLE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DICTIONARY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COMBINING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DATAFRAMES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357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colab.research.google.com/drive/1MvVmUh7lrdwTqgo2zhgIB1SbktFmL0eO?usp=sharing</a:t>
            </a:r>
            <a:endParaRPr lang="en-IN" dirty="0" smtClean="0"/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COLAB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649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98</TotalTime>
  <Words>48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ARTIFICIAL INTELLIGENCE CLASS 8 </vt:lpstr>
      <vt:lpstr>PANDAS</vt:lpstr>
      <vt:lpstr>SUB DIVISIONS</vt:lpstr>
      <vt:lpstr>DATA FRAMES</vt:lpstr>
      <vt:lpstr>EXAMPLES</vt:lpstr>
      <vt:lpstr>TOPICS</vt:lpstr>
      <vt:lpstr>GOOGLE COLAB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CLASS 8 </dc:title>
  <dc:creator>keerthivasan</dc:creator>
  <cp:lastModifiedBy>keerthivasan</cp:lastModifiedBy>
  <cp:revision>6</cp:revision>
  <dcterms:created xsi:type="dcterms:W3CDTF">2023-10-08T16:21:50Z</dcterms:created>
  <dcterms:modified xsi:type="dcterms:W3CDTF">2023-10-08T18:00:45Z</dcterms:modified>
</cp:coreProperties>
</file>