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74d7b86ac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74d7b86ac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7653" y="79990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Context -</a:t>
            </a:r>
            <a:r>
              <a:rPr lang="en-IN" altLang="en-GB"/>
              <a:t> </a:t>
            </a:r>
            <a:r>
              <a:rPr lang="en-GB"/>
              <a:t>Aware Toxicity Detection in Social Media</a:t>
            </a:r>
            <a:endParaRPr lang="en-GB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531650" y="2571750"/>
            <a:ext cx="8520600" cy="19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        </a:t>
            </a:r>
            <a:r>
              <a:rPr lang="en-GB" sz="1800"/>
              <a:t> </a:t>
            </a:r>
            <a:endParaRPr lang="en-GB"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 </a:t>
            </a:r>
            <a:r>
              <a:rPr lang="en-IN" altLang="en-GB" sz="1800"/>
              <a:t>                                                                               </a:t>
            </a:r>
            <a:endParaRPr lang="en-GB"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RESULTS AND IMPACT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 fontScale="90000"/>
          </a:bodyPr>
          <a:p>
            <a:r>
              <a:rPr lang="en-US" altLang="en-US"/>
              <a:t>Improved Toxicity Detection: Achieved higher accuracy in detecting nuanced forms of toxicity, including sarcasm and indirect insults.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Reduced False Positives: Reduced the number of non-toxic comments incorrectly flagged as toxic.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Real-Time Moderation: Enabled faster detection and moderation of toxic content, improving user experience.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Scalable Solution: The system can handle large volumes of content, making it suitable for platforms with millions of users.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311700" y="671780"/>
            <a:ext cx="8520600" cy="3416400"/>
          </a:xfrm>
        </p:spPr>
        <p:txBody>
          <a:bodyPr/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IN" altLang="en-US" sz="3600"/>
              <a:t>                   THANK YOU</a:t>
            </a:r>
            <a:endParaRPr lang="en-I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BUISNESS PROBLEM</a:t>
            </a:r>
            <a:endParaRPr lang="en-GB"/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It helps platforms manage and moderate toxic content, improving user experience.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It protects brand reputation by flagging and filtering harmful language.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It enhances user safety and encourages more engagement by reducing toxic interactions.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It provides real-time, scalable content filtering, reducing the need for manual moderation.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It improves operational efficiency by automating content moderation and lowering costs.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CURRENT CHALLENGES 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 fontScale="70000"/>
          </a:bodyPr>
          <a:p>
            <a:r>
              <a:rPr lang="en-US" altLang="en-US"/>
              <a:t>Context Sensitivity: Detecting toxicity in sarcasm, indirect insults, and passive-aggressive language, which are often missed by traditional models.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False Positives: Ensuring that non-toxic comments are not flagged as toxic, which can harm user experience and create unnecessary work for moderators.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Language Variability: Managing the wide variety of languages, slang, and evolving terms used in online interactions that may not be captured by existing models.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Real-Time Processing: Scaling toxicity detection to handle millions of interactions in real-time without delays, especially on high-traffic platforms.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Bias and Fairness: Ensuring the model doesn’t unfairly target certain groups or types of speech, and maintains fairness across different user demographics.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CURRENT SOLUTIONS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 fontScale="80000"/>
          </a:bodyPr>
          <a:p>
            <a:r>
              <a:rPr lang="en-US" altLang="en-US"/>
              <a:t>Pre-trained language models like BERT and RoBERTa are used for fine-tuning on large datasets to detect various types of toxicity.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Contextual understanding with NLP helps in recognizing sarcasm, indirect insults, and nuanced language.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Automated moderation tools flag or filter toxic content in real-time, reducing manual intervention.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Multi-label classification allows detection of multiple toxicity categories for more granular results.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False positive reduction techniques help improve accuracy and reduce the number of non-toxic comments being flagged.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OUR SOLUTION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 fontScale="90000" lnSpcReduction="10000"/>
          </a:bodyPr>
          <a:p>
            <a:r>
              <a:rPr lang="en-US" altLang="en-US"/>
              <a:t>Uses advanced transformer-based models like RoBERTa for context-aware toxicity detection.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Identifies sarcasm, indirect insults, and nuanced toxic language effectively.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Reduces false positives by implementing advanced filtering techniques.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Ensures real-time content moderation to prevent harmful interactions.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Adapts to multiple languages, making it scalable across global platforms.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Focuses on fairness by addressing model bias and ensuring equitable treatment.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BENEFITS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 fontScale="90000" lnSpcReduction="20000"/>
          </a:bodyPr>
          <a:p>
            <a:r>
              <a:rPr lang="en-US" altLang="en-US"/>
              <a:t>Improved user experience by reducing exposure to toxic content.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Enhanced brand reputation by preventing harmful comments that could damage public image.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Increased user engagement in safer, more welcoming online environments.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Scalable and efficient content moderation that can handle large volumes of user interactions.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Cost reduction by automating moderation, reducing reliance on manual labor.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Real-time filtering of toxic content, ensuring immediate response to harmful interactions.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DATA AND FEATURES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 fontScale="40000"/>
          </a:bodyPr>
          <a:p>
            <a:r>
              <a:rPr lang="en-US" altLang="en-US" sz="4000"/>
              <a:t>Dataset: The primary dataset used is the Jigsaw Toxic Comment Classification dataset, which contains labeled examples of toxic and non-toxic comments.</a:t>
            </a:r>
            <a:endParaRPr lang="en-US" altLang="en-US" sz="4000"/>
          </a:p>
          <a:p>
            <a:endParaRPr lang="en-US" altLang="en-US" sz="4000"/>
          </a:p>
          <a:p>
            <a:r>
              <a:rPr lang="en-US" altLang="en-US" sz="4000"/>
              <a:t>Text Data: User comments and posts from social media, forums, or review websites.</a:t>
            </a:r>
            <a:endParaRPr lang="en-US" altLang="en-US" sz="4000"/>
          </a:p>
          <a:p>
            <a:endParaRPr lang="en-US" altLang="en-US" sz="4000"/>
          </a:p>
          <a:p>
            <a:r>
              <a:rPr lang="en-US" altLang="en-US" sz="4000"/>
              <a:t>Features:</a:t>
            </a:r>
            <a:endParaRPr lang="en-US" altLang="en-US" sz="4000"/>
          </a:p>
          <a:p>
            <a:endParaRPr lang="en-US" altLang="en-US" sz="4000"/>
          </a:p>
          <a:p>
            <a:r>
              <a:rPr lang="en-US" altLang="en-US" sz="4000"/>
              <a:t>Comment Text: The actual text of the user’s comment.</a:t>
            </a:r>
            <a:endParaRPr lang="en-US" altLang="en-US" sz="4000"/>
          </a:p>
          <a:p>
            <a:endParaRPr lang="en-US" altLang="en-US" sz="4000"/>
          </a:p>
          <a:p>
            <a:r>
              <a:rPr lang="en-US" altLang="en-US" sz="4000"/>
              <a:t>Toxicity Labels: Labels indicating whether the comment is toxic (e.g., toxic, severe_toxic, insult, threat).</a:t>
            </a:r>
            <a:endParaRPr lang="en-US" altLang="en-US" sz="4000"/>
          </a:p>
          <a:p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DATA AND FEATURES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 lnSpcReduction="10000"/>
          </a:bodyPr>
          <a:p>
            <a:r>
              <a:rPr lang="en-US" altLang="en-US" sz="1600"/>
              <a:t>Pre-processed Text: Cleaned and tokenized text to remove URLs, special characters, and unnecessary whitespace.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Sentiment Analysis Features: Sentiment scores to help identify underlying tones (positive, negative, neutral).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Contextual Features: Contextual embeddings from transformer models (like RoBERTa or BERT) to capture relationships between words and identify sarcasm or indirect insults.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Language and Slang: Handling of various languages and evolving slang terms used in online content.</a:t>
            </a:r>
            <a:endParaRPr lang="en-US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IN" altLang="en-US"/>
              <a:t>ALGORITHM USED</a:t>
            </a:r>
            <a:endParaRPr lang="en-IN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>
            <a:normAutofit/>
          </a:bodyPr>
          <a:p>
            <a:r>
              <a:rPr lang="en-US" altLang="en-US" sz="1600"/>
              <a:t>Preprocessing: Clean the text by removing URLs, special characters, and tokenizing the input.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Transformer-Based Model: Use RoBERTa for contextual embeddings to understand relationships between words.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Sequence Classification: Pass tokenized text through the model, which outputs embeddings for classification.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Multi-label Classification: Train the model to classify text into multiple toxicity categories (e.g., toxic, insult, threat).</a:t>
            </a:r>
            <a:endParaRPr lang="en-US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4789</Words>
  <Application>WPS Presentation</Application>
  <PresentationFormat/>
  <Paragraphs>124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Simple Light</vt:lpstr>
      <vt:lpstr>Context -Aware Toxicity Detection in Social Media</vt:lpstr>
      <vt:lpstr>BUISNESS PROBLEM</vt:lpstr>
      <vt:lpstr>CURRENT CHALLENGES </vt:lpstr>
      <vt:lpstr>CURRENT SOLUTIONS</vt:lpstr>
      <vt:lpstr>OUR SOLUTION</vt:lpstr>
      <vt:lpstr>BENEFITS</vt:lpstr>
      <vt:lpstr>DATA AND FEATURES</vt:lpstr>
      <vt:lpstr>DATA AND FEATURES</vt:lpstr>
      <vt:lpstr>ALGORITHM USED</vt:lpstr>
      <vt:lpstr>RESULTS AND IMPACT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Context -Aware Toxicity Detection in Social Media</dc:title>
  <dc:creator/>
  <cp:lastModifiedBy>Keerthivasan G</cp:lastModifiedBy>
  <cp:revision>5</cp:revision>
  <dcterms:created xsi:type="dcterms:W3CDTF">2025-05-11T11:23:00Z</dcterms:created>
  <dcterms:modified xsi:type="dcterms:W3CDTF">2025-06-17T11:28:58Z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279B4E67626F4840933E2AB95CDDE705_12</vt:lpwstr>
  </property>
  <property fmtid="{D5CDD505-2E9C-101B-9397-08002B2CF9AE}" pid="3" name="KSOProductBuildVer">
    <vt:lpwstr>1033-12.2.0.21179</vt:lpwstr>
  </property>
</Properties>
</file>