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4" r:id="rId7"/>
    <p:sldId id="266" r:id="rId8"/>
    <p:sldId id="267" r:id="rId9"/>
    <p:sldId id="268" r:id="rId10"/>
    <p:sldId id="279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F7AF5-B622-EBB0-4CCC-BF8D4EF03FCB}" v="1" dt="2023-12-29T14:43:53.955"/>
    <p1510:client id="{B9F8C601-BA21-0441-FF1E-21999CA02F01}" v="4" dt="2023-12-29T12:33:00.299"/>
    <p1510:client id="{EA077518-26CA-A546-BDB1-AC836ADE8FF9}" v="2" dt="2023-12-29T13:16:40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B743E-EC61-457C-86E1-7E467B2235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D82091-6C37-4FB8-B6F1-364C11A42578}">
      <dgm:prSet/>
      <dgm:spPr/>
      <dgm:t>
        <a:bodyPr/>
        <a:lstStyle/>
        <a:p>
          <a:r>
            <a:rPr lang="en-US"/>
            <a:t>A header file is a file that is programmed in the C language, which contains a set of predefined functions implemented for a specific purpose, with a “.h” extension</a:t>
          </a:r>
        </a:p>
      </dgm:t>
    </dgm:pt>
    <dgm:pt modelId="{6CE48BE1-F2F4-4575-858F-306B8ACDBDDA}" type="parTrans" cxnId="{8972EA3D-A069-411B-994B-88110032D31A}">
      <dgm:prSet/>
      <dgm:spPr/>
      <dgm:t>
        <a:bodyPr/>
        <a:lstStyle/>
        <a:p>
          <a:endParaRPr lang="en-US"/>
        </a:p>
      </dgm:t>
    </dgm:pt>
    <dgm:pt modelId="{BF199D12-4949-4B22-84FA-75B77F92870F}" type="sibTrans" cxnId="{8972EA3D-A069-411B-994B-88110032D31A}">
      <dgm:prSet/>
      <dgm:spPr/>
      <dgm:t>
        <a:bodyPr/>
        <a:lstStyle/>
        <a:p>
          <a:endParaRPr lang="en-US"/>
        </a:p>
      </dgm:t>
    </dgm:pt>
    <dgm:pt modelId="{6487BAD7-79C3-42CB-86B7-BFEFE7110C5B}">
      <dgm:prSet/>
      <dgm:spPr/>
      <dgm:t>
        <a:bodyPr/>
        <a:lstStyle/>
        <a:p>
          <a:r>
            <a:rPr lang="en-US"/>
            <a:t>An example is the “stdio.h” header file which is included in the beginning of a majority of C programs, and is the short form of “Standard(std) Input(i) Output(o)”, and contains the basic input and output functions such as “printf” and “scanf”</a:t>
          </a:r>
        </a:p>
      </dgm:t>
    </dgm:pt>
    <dgm:pt modelId="{0FA7E5F1-BD41-425F-AD38-24A776CFA25B}" type="parTrans" cxnId="{91086688-943A-47C2-9089-B563BC9A236D}">
      <dgm:prSet/>
      <dgm:spPr/>
      <dgm:t>
        <a:bodyPr/>
        <a:lstStyle/>
        <a:p>
          <a:endParaRPr lang="en-US"/>
        </a:p>
      </dgm:t>
    </dgm:pt>
    <dgm:pt modelId="{C5182567-DB74-40BC-81C6-B10C767F5D5B}" type="sibTrans" cxnId="{91086688-943A-47C2-9089-B563BC9A236D}">
      <dgm:prSet/>
      <dgm:spPr/>
      <dgm:t>
        <a:bodyPr/>
        <a:lstStyle/>
        <a:p>
          <a:endParaRPr lang="en-US"/>
        </a:p>
      </dgm:t>
    </dgm:pt>
    <dgm:pt modelId="{E0DDAF7E-C76D-4588-9438-958C1577D5FA}">
      <dgm:prSet/>
      <dgm:spPr/>
      <dgm:t>
        <a:bodyPr/>
        <a:lstStyle/>
        <a:p>
          <a:r>
            <a:rPr lang="en-US"/>
            <a:t>Header files can either be standard, meaning they are stored in the default directory of the compiler, or non-standard, which have been manually defined by the user, like this project</a:t>
          </a:r>
        </a:p>
      </dgm:t>
    </dgm:pt>
    <dgm:pt modelId="{9BE6B9B4-B796-4EE5-89F2-54836A1B724B}" type="parTrans" cxnId="{84639988-5D65-4662-B322-1714E86CD107}">
      <dgm:prSet/>
      <dgm:spPr/>
      <dgm:t>
        <a:bodyPr/>
        <a:lstStyle/>
        <a:p>
          <a:endParaRPr lang="en-US"/>
        </a:p>
      </dgm:t>
    </dgm:pt>
    <dgm:pt modelId="{E3805211-71EB-4102-AA42-93C791E136F5}" type="sibTrans" cxnId="{84639988-5D65-4662-B322-1714E86CD107}">
      <dgm:prSet/>
      <dgm:spPr/>
      <dgm:t>
        <a:bodyPr/>
        <a:lstStyle/>
        <a:p>
          <a:endParaRPr lang="en-US"/>
        </a:p>
      </dgm:t>
    </dgm:pt>
    <dgm:pt modelId="{B6EF8C37-4166-452F-ADD6-7922397DF6BE}" type="pres">
      <dgm:prSet presAssocID="{842B743E-EC61-457C-86E1-7E467B2235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C62CB7-E116-4E24-B334-293E671C90AF}" type="pres">
      <dgm:prSet presAssocID="{72D82091-6C37-4FB8-B6F1-364C11A42578}" presName="hierRoot1" presStyleCnt="0"/>
      <dgm:spPr/>
    </dgm:pt>
    <dgm:pt modelId="{82D2EF80-31C2-49B2-B961-A5006DB3F82D}" type="pres">
      <dgm:prSet presAssocID="{72D82091-6C37-4FB8-B6F1-364C11A42578}" presName="composite" presStyleCnt="0"/>
      <dgm:spPr/>
    </dgm:pt>
    <dgm:pt modelId="{3BABC91F-4543-4696-A993-D821E75D81B3}" type="pres">
      <dgm:prSet presAssocID="{72D82091-6C37-4FB8-B6F1-364C11A42578}" presName="background" presStyleLbl="node0" presStyleIdx="0" presStyleCnt="3"/>
      <dgm:spPr/>
    </dgm:pt>
    <dgm:pt modelId="{AAF04EC3-EEBF-4D73-9ACF-217B7ACBC6DE}" type="pres">
      <dgm:prSet presAssocID="{72D82091-6C37-4FB8-B6F1-364C11A42578}" presName="text" presStyleLbl="fgAcc0" presStyleIdx="0" presStyleCnt="3">
        <dgm:presLayoutVars>
          <dgm:chPref val="3"/>
        </dgm:presLayoutVars>
      </dgm:prSet>
      <dgm:spPr/>
    </dgm:pt>
    <dgm:pt modelId="{887222DE-D939-4CF3-B8F6-849C0DD7E830}" type="pres">
      <dgm:prSet presAssocID="{72D82091-6C37-4FB8-B6F1-364C11A42578}" presName="hierChild2" presStyleCnt="0"/>
      <dgm:spPr/>
    </dgm:pt>
    <dgm:pt modelId="{75533EC9-6438-48EA-91E8-DDEB7516981F}" type="pres">
      <dgm:prSet presAssocID="{6487BAD7-79C3-42CB-86B7-BFEFE7110C5B}" presName="hierRoot1" presStyleCnt="0"/>
      <dgm:spPr/>
    </dgm:pt>
    <dgm:pt modelId="{4FB474B0-8E6E-4C84-9D59-036826C24F11}" type="pres">
      <dgm:prSet presAssocID="{6487BAD7-79C3-42CB-86B7-BFEFE7110C5B}" presName="composite" presStyleCnt="0"/>
      <dgm:spPr/>
    </dgm:pt>
    <dgm:pt modelId="{ED1A07C5-199A-46AF-9D66-AE2980F9D11C}" type="pres">
      <dgm:prSet presAssocID="{6487BAD7-79C3-42CB-86B7-BFEFE7110C5B}" presName="background" presStyleLbl="node0" presStyleIdx="1" presStyleCnt="3"/>
      <dgm:spPr/>
    </dgm:pt>
    <dgm:pt modelId="{7BA1028D-6E29-49EA-A7DB-31B501BC6696}" type="pres">
      <dgm:prSet presAssocID="{6487BAD7-79C3-42CB-86B7-BFEFE7110C5B}" presName="text" presStyleLbl="fgAcc0" presStyleIdx="1" presStyleCnt="3">
        <dgm:presLayoutVars>
          <dgm:chPref val="3"/>
        </dgm:presLayoutVars>
      </dgm:prSet>
      <dgm:spPr/>
    </dgm:pt>
    <dgm:pt modelId="{F9F18068-C7EC-45BC-8489-71268A7382A5}" type="pres">
      <dgm:prSet presAssocID="{6487BAD7-79C3-42CB-86B7-BFEFE7110C5B}" presName="hierChild2" presStyleCnt="0"/>
      <dgm:spPr/>
    </dgm:pt>
    <dgm:pt modelId="{2F30EE6A-929C-40D3-9005-2EF40529816A}" type="pres">
      <dgm:prSet presAssocID="{E0DDAF7E-C76D-4588-9438-958C1577D5FA}" presName="hierRoot1" presStyleCnt="0"/>
      <dgm:spPr/>
    </dgm:pt>
    <dgm:pt modelId="{A383FE25-6FC8-4D26-B3CB-575D3B98F423}" type="pres">
      <dgm:prSet presAssocID="{E0DDAF7E-C76D-4588-9438-958C1577D5FA}" presName="composite" presStyleCnt="0"/>
      <dgm:spPr/>
    </dgm:pt>
    <dgm:pt modelId="{6FD248E8-59B8-4C61-A5C1-D652FF0FE198}" type="pres">
      <dgm:prSet presAssocID="{E0DDAF7E-C76D-4588-9438-958C1577D5FA}" presName="background" presStyleLbl="node0" presStyleIdx="2" presStyleCnt="3"/>
      <dgm:spPr/>
    </dgm:pt>
    <dgm:pt modelId="{79194717-E1F3-4490-8139-FA963F9C35C4}" type="pres">
      <dgm:prSet presAssocID="{E0DDAF7E-C76D-4588-9438-958C1577D5FA}" presName="text" presStyleLbl="fgAcc0" presStyleIdx="2" presStyleCnt="3">
        <dgm:presLayoutVars>
          <dgm:chPref val="3"/>
        </dgm:presLayoutVars>
      </dgm:prSet>
      <dgm:spPr/>
    </dgm:pt>
    <dgm:pt modelId="{40847E5B-3B61-4A83-A316-B49DA4AC9310}" type="pres">
      <dgm:prSet presAssocID="{E0DDAF7E-C76D-4588-9438-958C1577D5FA}" presName="hierChild2" presStyleCnt="0"/>
      <dgm:spPr/>
    </dgm:pt>
  </dgm:ptLst>
  <dgm:cxnLst>
    <dgm:cxn modelId="{6A795422-7B5F-46DA-81A1-814861AB6C88}" type="presOf" srcId="{6487BAD7-79C3-42CB-86B7-BFEFE7110C5B}" destId="{7BA1028D-6E29-49EA-A7DB-31B501BC6696}" srcOrd="0" destOrd="0" presId="urn:microsoft.com/office/officeart/2005/8/layout/hierarchy1"/>
    <dgm:cxn modelId="{8972EA3D-A069-411B-994B-88110032D31A}" srcId="{842B743E-EC61-457C-86E1-7E467B223539}" destId="{72D82091-6C37-4FB8-B6F1-364C11A42578}" srcOrd="0" destOrd="0" parTransId="{6CE48BE1-F2F4-4575-858F-306B8ACDBDDA}" sibTransId="{BF199D12-4949-4B22-84FA-75B77F92870F}"/>
    <dgm:cxn modelId="{B04FC668-C358-4EFF-8E25-02746E31F7FC}" type="presOf" srcId="{842B743E-EC61-457C-86E1-7E467B223539}" destId="{B6EF8C37-4166-452F-ADD6-7922397DF6BE}" srcOrd="0" destOrd="0" presId="urn:microsoft.com/office/officeart/2005/8/layout/hierarchy1"/>
    <dgm:cxn modelId="{91086688-943A-47C2-9089-B563BC9A236D}" srcId="{842B743E-EC61-457C-86E1-7E467B223539}" destId="{6487BAD7-79C3-42CB-86B7-BFEFE7110C5B}" srcOrd="1" destOrd="0" parTransId="{0FA7E5F1-BD41-425F-AD38-24A776CFA25B}" sibTransId="{C5182567-DB74-40BC-81C6-B10C767F5D5B}"/>
    <dgm:cxn modelId="{84639988-5D65-4662-B322-1714E86CD107}" srcId="{842B743E-EC61-457C-86E1-7E467B223539}" destId="{E0DDAF7E-C76D-4588-9438-958C1577D5FA}" srcOrd="2" destOrd="0" parTransId="{9BE6B9B4-B796-4EE5-89F2-54836A1B724B}" sibTransId="{E3805211-71EB-4102-AA42-93C791E136F5}"/>
    <dgm:cxn modelId="{70FE1BF0-C526-4223-A196-25B3F323EA59}" type="presOf" srcId="{72D82091-6C37-4FB8-B6F1-364C11A42578}" destId="{AAF04EC3-EEBF-4D73-9ACF-217B7ACBC6DE}" srcOrd="0" destOrd="0" presId="urn:microsoft.com/office/officeart/2005/8/layout/hierarchy1"/>
    <dgm:cxn modelId="{CAEB59FA-3A13-4D71-BC45-586AE27613AC}" type="presOf" srcId="{E0DDAF7E-C76D-4588-9438-958C1577D5FA}" destId="{79194717-E1F3-4490-8139-FA963F9C35C4}" srcOrd="0" destOrd="0" presId="urn:microsoft.com/office/officeart/2005/8/layout/hierarchy1"/>
    <dgm:cxn modelId="{FDD73453-3AD8-4C5D-9ACD-17D1C9D41405}" type="presParOf" srcId="{B6EF8C37-4166-452F-ADD6-7922397DF6BE}" destId="{FAC62CB7-E116-4E24-B334-293E671C90AF}" srcOrd="0" destOrd="0" presId="urn:microsoft.com/office/officeart/2005/8/layout/hierarchy1"/>
    <dgm:cxn modelId="{33B038B7-3749-48EC-9082-089E686BEE61}" type="presParOf" srcId="{FAC62CB7-E116-4E24-B334-293E671C90AF}" destId="{82D2EF80-31C2-49B2-B961-A5006DB3F82D}" srcOrd="0" destOrd="0" presId="urn:microsoft.com/office/officeart/2005/8/layout/hierarchy1"/>
    <dgm:cxn modelId="{CF9DE620-D766-4032-84DF-4DA609BEA8BE}" type="presParOf" srcId="{82D2EF80-31C2-49B2-B961-A5006DB3F82D}" destId="{3BABC91F-4543-4696-A993-D821E75D81B3}" srcOrd="0" destOrd="0" presId="urn:microsoft.com/office/officeart/2005/8/layout/hierarchy1"/>
    <dgm:cxn modelId="{5496F36F-6697-4615-9B5C-23896BDCC3EB}" type="presParOf" srcId="{82D2EF80-31C2-49B2-B961-A5006DB3F82D}" destId="{AAF04EC3-EEBF-4D73-9ACF-217B7ACBC6DE}" srcOrd="1" destOrd="0" presId="urn:microsoft.com/office/officeart/2005/8/layout/hierarchy1"/>
    <dgm:cxn modelId="{73A08C42-E042-4C3A-AD03-7B30A0204739}" type="presParOf" srcId="{FAC62CB7-E116-4E24-B334-293E671C90AF}" destId="{887222DE-D939-4CF3-B8F6-849C0DD7E830}" srcOrd="1" destOrd="0" presId="urn:microsoft.com/office/officeart/2005/8/layout/hierarchy1"/>
    <dgm:cxn modelId="{A33531CF-269A-4830-A0F9-51C8F84A0002}" type="presParOf" srcId="{B6EF8C37-4166-452F-ADD6-7922397DF6BE}" destId="{75533EC9-6438-48EA-91E8-DDEB7516981F}" srcOrd="1" destOrd="0" presId="urn:microsoft.com/office/officeart/2005/8/layout/hierarchy1"/>
    <dgm:cxn modelId="{E9D89252-1554-440A-A5A6-0E40FCAA082E}" type="presParOf" srcId="{75533EC9-6438-48EA-91E8-DDEB7516981F}" destId="{4FB474B0-8E6E-4C84-9D59-036826C24F11}" srcOrd="0" destOrd="0" presId="urn:microsoft.com/office/officeart/2005/8/layout/hierarchy1"/>
    <dgm:cxn modelId="{DB0BAC62-2A5A-409C-9703-E7A3BD640999}" type="presParOf" srcId="{4FB474B0-8E6E-4C84-9D59-036826C24F11}" destId="{ED1A07C5-199A-46AF-9D66-AE2980F9D11C}" srcOrd="0" destOrd="0" presId="urn:microsoft.com/office/officeart/2005/8/layout/hierarchy1"/>
    <dgm:cxn modelId="{2D05CB6F-38F9-49F7-9E06-663673186522}" type="presParOf" srcId="{4FB474B0-8E6E-4C84-9D59-036826C24F11}" destId="{7BA1028D-6E29-49EA-A7DB-31B501BC6696}" srcOrd="1" destOrd="0" presId="urn:microsoft.com/office/officeart/2005/8/layout/hierarchy1"/>
    <dgm:cxn modelId="{FFE92840-2BE9-4FED-ADE5-C90EFF06C731}" type="presParOf" srcId="{75533EC9-6438-48EA-91E8-DDEB7516981F}" destId="{F9F18068-C7EC-45BC-8489-71268A7382A5}" srcOrd="1" destOrd="0" presId="urn:microsoft.com/office/officeart/2005/8/layout/hierarchy1"/>
    <dgm:cxn modelId="{671F0CBA-1A44-4C67-8EDF-E014FD4B5257}" type="presParOf" srcId="{B6EF8C37-4166-452F-ADD6-7922397DF6BE}" destId="{2F30EE6A-929C-40D3-9005-2EF40529816A}" srcOrd="2" destOrd="0" presId="urn:microsoft.com/office/officeart/2005/8/layout/hierarchy1"/>
    <dgm:cxn modelId="{9DFF5A60-831A-4F49-AA7D-8F1C8A23475B}" type="presParOf" srcId="{2F30EE6A-929C-40D3-9005-2EF40529816A}" destId="{A383FE25-6FC8-4D26-B3CB-575D3B98F423}" srcOrd="0" destOrd="0" presId="urn:microsoft.com/office/officeart/2005/8/layout/hierarchy1"/>
    <dgm:cxn modelId="{8BDC4D78-1C19-472E-88F5-ABA6E4E9CECE}" type="presParOf" srcId="{A383FE25-6FC8-4D26-B3CB-575D3B98F423}" destId="{6FD248E8-59B8-4C61-A5C1-D652FF0FE198}" srcOrd="0" destOrd="0" presId="urn:microsoft.com/office/officeart/2005/8/layout/hierarchy1"/>
    <dgm:cxn modelId="{459AC40F-623F-4FB6-A96A-0894D322725D}" type="presParOf" srcId="{A383FE25-6FC8-4D26-B3CB-575D3B98F423}" destId="{79194717-E1F3-4490-8139-FA963F9C35C4}" srcOrd="1" destOrd="0" presId="urn:microsoft.com/office/officeart/2005/8/layout/hierarchy1"/>
    <dgm:cxn modelId="{0CDA40D8-123E-46E0-A9CF-7304E970EBEC}" type="presParOf" srcId="{2F30EE6A-929C-40D3-9005-2EF40529816A}" destId="{40847E5B-3B61-4A83-A316-B49DA4AC93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D3615D-05D9-42B4-970A-0F6F99B0E2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D6861-6101-429C-AC02-A9EE52CC8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Matrices have a few basic algebraic operations, including addition, subtraction, scalar multiplication/division</a:t>
          </a:r>
        </a:p>
      </dgm:t>
    </dgm:pt>
    <dgm:pt modelId="{1D8C29F0-9179-4B66-94AD-3AB8F46E78A0}" type="parTrans" cxnId="{0C4C5974-ABF5-488C-B54A-CAF0D469C3BC}">
      <dgm:prSet/>
      <dgm:spPr/>
      <dgm:t>
        <a:bodyPr/>
        <a:lstStyle/>
        <a:p>
          <a:endParaRPr lang="en-US"/>
        </a:p>
      </dgm:t>
    </dgm:pt>
    <dgm:pt modelId="{51E565E7-2A9F-41F3-99D7-F960A33BC9D8}" type="sibTrans" cxnId="{0C4C5974-ABF5-488C-B54A-CAF0D469C3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95A857-0941-4FB9-8D50-C20EEA2D7D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However, they also have unique operations, consisting of transpose, inverse, matrix multiplication, etc.</a:t>
          </a:r>
        </a:p>
      </dgm:t>
    </dgm:pt>
    <dgm:pt modelId="{4E555F06-2DD2-4F24-A411-AD517A5408C9}" type="parTrans" cxnId="{BDC86508-95C2-4CC3-9EB4-11F7062BA083}">
      <dgm:prSet/>
      <dgm:spPr/>
      <dgm:t>
        <a:bodyPr/>
        <a:lstStyle/>
        <a:p>
          <a:endParaRPr lang="en-US"/>
        </a:p>
      </dgm:t>
    </dgm:pt>
    <dgm:pt modelId="{DE14D07A-74F2-4F45-8D06-D95A8D2BAC52}" type="sibTrans" cxnId="{BDC86508-95C2-4CC3-9EB4-11F7062BA0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4CC1B6-8884-4243-B1B8-E26CFFA2C8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provide additional functionality to the user, the header file will contain all the before mentioned operations, as well as the sums of the rows, columns, diagonal and anti-diagonal for square matrices</a:t>
          </a:r>
        </a:p>
      </dgm:t>
    </dgm:pt>
    <dgm:pt modelId="{081D6129-59EB-4D63-B202-127E5CED75E5}" type="parTrans" cxnId="{F9DA74C3-FEC8-4D37-9D85-9DB47050E1C4}">
      <dgm:prSet/>
      <dgm:spPr/>
      <dgm:t>
        <a:bodyPr/>
        <a:lstStyle/>
        <a:p>
          <a:endParaRPr lang="en-US"/>
        </a:p>
      </dgm:t>
    </dgm:pt>
    <dgm:pt modelId="{8F897A18-2F0D-4E67-A7D4-92994A8FD227}" type="sibTrans" cxnId="{F9DA74C3-FEC8-4D37-9D85-9DB47050E1C4}">
      <dgm:prSet/>
      <dgm:spPr/>
      <dgm:t>
        <a:bodyPr/>
        <a:lstStyle/>
        <a:p>
          <a:endParaRPr lang="en-US"/>
        </a:p>
      </dgm:t>
    </dgm:pt>
    <dgm:pt modelId="{A5F8BC2B-2965-4167-A7F6-B69C3F67ED8A}" type="pres">
      <dgm:prSet presAssocID="{C1D3615D-05D9-42B4-970A-0F6F99B0E2CE}" presName="root" presStyleCnt="0">
        <dgm:presLayoutVars>
          <dgm:dir/>
          <dgm:resizeHandles val="exact"/>
        </dgm:presLayoutVars>
      </dgm:prSet>
      <dgm:spPr/>
    </dgm:pt>
    <dgm:pt modelId="{13656B25-5DC8-4936-AD22-429D907C7033}" type="pres">
      <dgm:prSet presAssocID="{BA5D6861-6101-429C-AC02-A9EE52CC810C}" presName="compNode" presStyleCnt="0"/>
      <dgm:spPr/>
    </dgm:pt>
    <dgm:pt modelId="{82C4FE89-3065-4107-A7B3-2E4AC1A1C4F6}" type="pres">
      <dgm:prSet presAssocID="{BA5D6861-6101-429C-AC02-A9EE52CC810C}" presName="bgRect" presStyleLbl="bgShp" presStyleIdx="0" presStyleCnt="3"/>
      <dgm:spPr/>
    </dgm:pt>
    <dgm:pt modelId="{8EF59ED0-EE76-4A1B-92C8-9C8DA8874A9A}" type="pres">
      <dgm:prSet presAssocID="{BA5D6861-6101-429C-AC02-A9EE52CC81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B7F7D931-AAAE-4C44-B4AA-5B4DA0AC630A}" type="pres">
      <dgm:prSet presAssocID="{BA5D6861-6101-429C-AC02-A9EE52CC810C}" presName="spaceRect" presStyleCnt="0"/>
      <dgm:spPr/>
    </dgm:pt>
    <dgm:pt modelId="{5F932C47-2019-4BA6-8B87-7B98AF41A370}" type="pres">
      <dgm:prSet presAssocID="{BA5D6861-6101-429C-AC02-A9EE52CC810C}" presName="parTx" presStyleLbl="revTx" presStyleIdx="0" presStyleCnt="3">
        <dgm:presLayoutVars>
          <dgm:chMax val="0"/>
          <dgm:chPref val="0"/>
        </dgm:presLayoutVars>
      </dgm:prSet>
      <dgm:spPr/>
    </dgm:pt>
    <dgm:pt modelId="{28209029-2CF9-433F-A463-EB6EAFEB6C9D}" type="pres">
      <dgm:prSet presAssocID="{51E565E7-2A9F-41F3-99D7-F960A33BC9D8}" presName="sibTrans" presStyleCnt="0"/>
      <dgm:spPr/>
    </dgm:pt>
    <dgm:pt modelId="{18422DFD-8E08-4F4B-98F3-D9FF9907AF13}" type="pres">
      <dgm:prSet presAssocID="{E895A857-0941-4FB9-8D50-C20EEA2D7DBB}" presName="compNode" presStyleCnt="0"/>
      <dgm:spPr/>
    </dgm:pt>
    <dgm:pt modelId="{D821DC3D-160E-42ED-BC8D-97BECD4B34D8}" type="pres">
      <dgm:prSet presAssocID="{E895A857-0941-4FB9-8D50-C20EEA2D7DBB}" presName="bgRect" presStyleLbl="bgShp" presStyleIdx="1" presStyleCnt="3"/>
      <dgm:spPr/>
    </dgm:pt>
    <dgm:pt modelId="{D7D79C71-1AB8-4C06-AF49-5743EA23F385}" type="pres">
      <dgm:prSet presAssocID="{E895A857-0941-4FB9-8D50-C20EEA2D7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D670080B-160C-4B94-92D1-68640A35EEB9}" type="pres">
      <dgm:prSet presAssocID="{E895A857-0941-4FB9-8D50-C20EEA2D7DBB}" presName="spaceRect" presStyleCnt="0"/>
      <dgm:spPr/>
    </dgm:pt>
    <dgm:pt modelId="{FA4A646E-87D3-4877-B79E-04D8AE9C77E2}" type="pres">
      <dgm:prSet presAssocID="{E895A857-0941-4FB9-8D50-C20EEA2D7DBB}" presName="parTx" presStyleLbl="revTx" presStyleIdx="1" presStyleCnt="3">
        <dgm:presLayoutVars>
          <dgm:chMax val="0"/>
          <dgm:chPref val="0"/>
        </dgm:presLayoutVars>
      </dgm:prSet>
      <dgm:spPr/>
    </dgm:pt>
    <dgm:pt modelId="{409B2B52-B9C9-4DF0-8CDA-548C61049226}" type="pres">
      <dgm:prSet presAssocID="{DE14D07A-74F2-4F45-8D06-D95A8D2BAC52}" presName="sibTrans" presStyleCnt="0"/>
      <dgm:spPr/>
    </dgm:pt>
    <dgm:pt modelId="{D0412502-9AE7-40F2-BC86-0F610ED50DD5}" type="pres">
      <dgm:prSet presAssocID="{024CC1B6-8884-4243-B1B8-E26CFFA2C85E}" presName="compNode" presStyleCnt="0"/>
      <dgm:spPr/>
    </dgm:pt>
    <dgm:pt modelId="{E8945E6E-0212-4317-AB2D-F6D6615130EA}" type="pres">
      <dgm:prSet presAssocID="{024CC1B6-8884-4243-B1B8-E26CFFA2C85E}" presName="bgRect" presStyleLbl="bgShp" presStyleIdx="2" presStyleCnt="3"/>
      <dgm:spPr/>
    </dgm:pt>
    <dgm:pt modelId="{BF7C2CDB-3BD4-40B8-9B3D-E54BBDE67F8E}" type="pres">
      <dgm:prSet presAssocID="{024CC1B6-8884-4243-B1B8-E26CFFA2C8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0BDA4E6-30AC-47D7-8C7E-A6525AC989C3}" type="pres">
      <dgm:prSet presAssocID="{024CC1B6-8884-4243-B1B8-E26CFFA2C85E}" presName="spaceRect" presStyleCnt="0"/>
      <dgm:spPr/>
    </dgm:pt>
    <dgm:pt modelId="{6C697B36-E8B8-49D7-9BAC-40AE5EAA0E9A}" type="pres">
      <dgm:prSet presAssocID="{024CC1B6-8884-4243-B1B8-E26CFFA2C8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C86508-95C2-4CC3-9EB4-11F7062BA083}" srcId="{C1D3615D-05D9-42B4-970A-0F6F99B0E2CE}" destId="{E895A857-0941-4FB9-8D50-C20EEA2D7DBB}" srcOrd="1" destOrd="0" parTransId="{4E555F06-2DD2-4F24-A411-AD517A5408C9}" sibTransId="{DE14D07A-74F2-4F45-8D06-D95A8D2BAC52}"/>
    <dgm:cxn modelId="{4A1EFA69-18A5-41A9-A658-2AE8A003E1A0}" type="presOf" srcId="{E895A857-0941-4FB9-8D50-C20EEA2D7DBB}" destId="{FA4A646E-87D3-4877-B79E-04D8AE9C77E2}" srcOrd="0" destOrd="0" presId="urn:microsoft.com/office/officeart/2018/2/layout/IconVerticalSolidList"/>
    <dgm:cxn modelId="{B8A18C52-6313-41A6-ACC0-652DE474F4FE}" type="presOf" srcId="{BA5D6861-6101-429C-AC02-A9EE52CC810C}" destId="{5F932C47-2019-4BA6-8B87-7B98AF41A370}" srcOrd="0" destOrd="0" presId="urn:microsoft.com/office/officeart/2018/2/layout/IconVerticalSolidList"/>
    <dgm:cxn modelId="{C768CE52-9F62-4643-BC5F-3C34686F935F}" type="presOf" srcId="{024CC1B6-8884-4243-B1B8-E26CFFA2C85E}" destId="{6C697B36-E8B8-49D7-9BAC-40AE5EAA0E9A}" srcOrd="0" destOrd="0" presId="urn:microsoft.com/office/officeart/2018/2/layout/IconVerticalSolidList"/>
    <dgm:cxn modelId="{0C4C5974-ABF5-488C-B54A-CAF0D469C3BC}" srcId="{C1D3615D-05D9-42B4-970A-0F6F99B0E2CE}" destId="{BA5D6861-6101-429C-AC02-A9EE52CC810C}" srcOrd="0" destOrd="0" parTransId="{1D8C29F0-9179-4B66-94AD-3AB8F46E78A0}" sibTransId="{51E565E7-2A9F-41F3-99D7-F960A33BC9D8}"/>
    <dgm:cxn modelId="{F9DA74C3-FEC8-4D37-9D85-9DB47050E1C4}" srcId="{C1D3615D-05D9-42B4-970A-0F6F99B0E2CE}" destId="{024CC1B6-8884-4243-B1B8-E26CFFA2C85E}" srcOrd="2" destOrd="0" parTransId="{081D6129-59EB-4D63-B202-127E5CED75E5}" sibTransId="{8F897A18-2F0D-4E67-A7D4-92994A8FD227}"/>
    <dgm:cxn modelId="{DABC2CEC-8AD0-421D-B384-AEAC12F9C2D9}" type="presOf" srcId="{C1D3615D-05D9-42B4-970A-0F6F99B0E2CE}" destId="{A5F8BC2B-2965-4167-A7F6-B69C3F67ED8A}" srcOrd="0" destOrd="0" presId="urn:microsoft.com/office/officeart/2018/2/layout/IconVerticalSolidList"/>
    <dgm:cxn modelId="{02FBC065-A2E9-4827-A8C6-C12440A1625E}" type="presParOf" srcId="{A5F8BC2B-2965-4167-A7F6-B69C3F67ED8A}" destId="{13656B25-5DC8-4936-AD22-429D907C7033}" srcOrd="0" destOrd="0" presId="urn:microsoft.com/office/officeart/2018/2/layout/IconVerticalSolidList"/>
    <dgm:cxn modelId="{7D7C1B51-4CC6-4E73-B541-9D5797A282AE}" type="presParOf" srcId="{13656B25-5DC8-4936-AD22-429D907C7033}" destId="{82C4FE89-3065-4107-A7B3-2E4AC1A1C4F6}" srcOrd="0" destOrd="0" presId="urn:microsoft.com/office/officeart/2018/2/layout/IconVerticalSolidList"/>
    <dgm:cxn modelId="{8AF2A956-6D7F-4F78-BD1E-686ABFB5C9C8}" type="presParOf" srcId="{13656B25-5DC8-4936-AD22-429D907C7033}" destId="{8EF59ED0-EE76-4A1B-92C8-9C8DA8874A9A}" srcOrd="1" destOrd="0" presId="urn:microsoft.com/office/officeart/2018/2/layout/IconVerticalSolidList"/>
    <dgm:cxn modelId="{1F7734EF-6B76-4414-897D-A173BF421781}" type="presParOf" srcId="{13656B25-5DC8-4936-AD22-429D907C7033}" destId="{B7F7D931-AAAE-4C44-B4AA-5B4DA0AC630A}" srcOrd="2" destOrd="0" presId="urn:microsoft.com/office/officeart/2018/2/layout/IconVerticalSolidList"/>
    <dgm:cxn modelId="{0DDA23EC-86BF-4E7E-B06A-F25CCFBDB2E4}" type="presParOf" srcId="{13656B25-5DC8-4936-AD22-429D907C7033}" destId="{5F932C47-2019-4BA6-8B87-7B98AF41A370}" srcOrd="3" destOrd="0" presId="urn:microsoft.com/office/officeart/2018/2/layout/IconVerticalSolidList"/>
    <dgm:cxn modelId="{2B416027-15DD-4AE4-A8A4-F3FEC9B2C90A}" type="presParOf" srcId="{A5F8BC2B-2965-4167-A7F6-B69C3F67ED8A}" destId="{28209029-2CF9-433F-A463-EB6EAFEB6C9D}" srcOrd="1" destOrd="0" presId="urn:microsoft.com/office/officeart/2018/2/layout/IconVerticalSolidList"/>
    <dgm:cxn modelId="{27930ECF-30E4-4FE1-8A95-19B301E58E3A}" type="presParOf" srcId="{A5F8BC2B-2965-4167-A7F6-B69C3F67ED8A}" destId="{18422DFD-8E08-4F4B-98F3-D9FF9907AF13}" srcOrd="2" destOrd="0" presId="urn:microsoft.com/office/officeart/2018/2/layout/IconVerticalSolidList"/>
    <dgm:cxn modelId="{29205679-B1F9-47E9-847A-49A86BB73986}" type="presParOf" srcId="{18422DFD-8E08-4F4B-98F3-D9FF9907AF13}" destId="{D821DC3D-160E-42ED-BC8D-97BECD4B34D8}" srcOrd="0" destOrd="0" presId="urn:microsoft.com/office/officeart/2018/2/layout/IconVerticalSolidList"/>
    <dgm:cxn modelId="{44DEB282-5407-4286-8A8B-2FA73C9AF838}" type="presParOf" srcId="{18422DFD-8E08-4F4B-98F3-D9FF9907AF13}" destId="{D7D79C71-1AB8-4C06-AF49-5743EA23F385}" srcOrd="1" destOrd="0" presId="urn:microsoft.com/office/officeart/2018/2/layout/IconVerticalSolidList"/>
    <dgm:cxn modelId="{4F15A9E8-00C1-488B-97D1-A060287E4EDC}" type="presParOf" srcId="{18422DFD-8E08-4F4B-98F3-D9FF9907AF13}" destId="{D670080B-160C-4B94-92D1-68640A35EEB9}" srcOrd="2" destOrd="0" presId="urn:microsoft.com/office/officeart/2018/2/layout/IconVerticalSolidList"/>
    <dgm:cxn modelId="{DBB23283-E505-4C34-A605-371F61A6769A}" type="presParOf" srcId="{18422DFD-8E08-4F4B-98F3-D9FF9907AF13}" destId="{FA4A646E-87D3-4877-B79E-04D8AE9C77E2}" srcOrd="3" destOrd="0" presId="urn:microsoft.com/office/officeart/2018/2/layout/IconVerticalSolidList"/>
    <dgm:cxn modelId="{F6856EDE-A395-49D0-81F4-1B1121B21A2D}" type="presParOf" srcId="{A5F8BC2B-2965-4167-A7F6-B69C3F67ED8A}" destId="{409B2B52-B9C9-4DF0-8CDA-548C61049226}" srcOrd="3" destOrd="0" presId="urn:microsoft.com/office/officeart/2018/2/layout/IconVerticalSolidList"/>
    <dgm:cxn modelId="{123AFB09-6680-4B05-A1C9-823E2665348E}" type="presParOf" srcId="{A5F8BC2B-2965-4167-A7F6-B69C3F67ED8A}" destId="{D0412502-9AE7-40F2-BC86-0F610ED50DD5}" srcOrd="4" destOrd="0" presId="urn:microsoft.com/office/officeart/2018/2/layout/IconVerticalSolidList"/>
    <dgm:cxn modelId="{BC7B4C3E-8D17-4752-9050-E484CE8C9381}" type="presParOf" srcId="{D0412502-9AE7-40F2-BC86-0F610ED50DD5}" destId="{E8945E6E-0212-4317-AB2D-F6D6615130EA}" srcOrd="0" destOrd="0" presId="urn:microsoft.com/office/officeart/2018/2/layout/IconVerticalSolidList"/>
    <dgm:cxn modelId="{BDD7E10F-2EC3-4BF4-8C1C-3403035799A9}" type="presParOf" srcId="{D0412502-9AE7-40F2-BC86-0F610ED50DD5}" destId="{BF7C2CDB-3BD4-40B8-9B3D-E54BBDE67F8E}" srcOrd="1" destOrd="0" presId="urn:microsoft.com/office/officeart/2018/2/layout/IconVerticalSolidList"/>
    <dgm:cxn modelId="{5755ED73-792E-4CB0-91BE-CD8F87BA7439}" type="presParOf" srcId="{D0412502-9AE7-40F2-BC86-0F610ED50DD5}" destId="{70BDA4E6-30AC-47D7-8C7E-A6525AC989C3}" srcOrd="2" destOrd="0" presId="urn:microsoft.com/office/officeart/2018/2/layout/IconVerticalSolidList"/>
    <dgm:cxn modelId="{2E7D00BB-6938-45D1-ACD6-6DCDE9BE18DC}" type="presParOf" srcId="{D0412502-9AE7-40F2-BC86-0F610ED50DD5}" destId="{6C697B36-E8B8-49D7-9BAC-40AE5EAA0E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A85E01-6CA2-43D6-A074-056D6BCC11F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3395FF-B486-4F37-BCDF-56C945E6FE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C programming language has a lack of compatibility with N-dimensional arrays , compared to more recently developed programming languages such as Python. For an example, an array cannot be outputted using a single print(f) statement.</a:t>
          </a:r>
        </a:p>
      </dgm:t>
    </dgm:pt>
    <dgm:pt modelId="{2C5522E8-38ED-4F59-99B0-DCC89300608D}" type="parTrans" cxnId="{140CE661-DE59-436B-8032-6ADD9D234E2B}">
      <dgm:prSet/>
      <dgm:spPr/>
      <dgm:t>
        <a:bodyPr/>
        <a:lstStyle/>
        <a:p>
          <a:endParaRPr lang="en-US"/>
        </a:p>
      </dgm:t>
    </dgm:pt>
    <dgm:pt modelId="{8AB9D48D-4BE0-4D2D-B483-1472342CBD5B}" type="sibTrans" cxnId="{140CE661-DE59-436B-8032-6ADD9D234E2B}">
      <dgm:prSet/>
      <dgm:spPr/>
      <dgm:t>
        <a:bodyPr/>
        <a:lstStyle/>
        <a:p>
          <a:endParaRPr lang="en-US"/>
        </a:p>
      </dgm:t>
    </dgm:pt>
    <dgm:pt modelId="{6B7274B9-60B3-45F3-814C-C6438AD53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C possesses an inherent solution to this problem and many others of a similar variety. Header Files. Through the utilization of header files, as well as our knowledge of matrix operations, we can bridge the gap between C and array manipulation.</a:t>
          </a:r>
        </a:p>
      </dgm:t>
    </dgm:pt>
    <dgm:pt modelId="{74757FF8-006E-495C-A853-03866ECD139F}" type="parTrans" cxnId="{65B7AA7D-49C2-4B46-A62C-8DB4F1BE8AE8}">
      <dgm:prSet/>
      <dgm:spPr/>
      <dgm:t>
        <a:bodyPr/>
        <a:lstStyle/>
        <a:p>
          <a:endParaRPr lang="en-US"/>
        </a:p>
      </dgm:t>
    </dgm:pt>
    <dgm:pt modelId="{3F241F76-BE8B-44EB-9695-3C9C2EF5BE60}" type="sibTrans" cxnId="{65B7AA7D-49C2-4B46-A62C-8DB4F1BE8AE8}">
      <dgm:prSet/>
      <dgm:spPr/>
      <dgm:t>
        <a:bodyPr/>
        <a:lstStyle/>
        <a:p>
          <a:endParaRPr lang="en-US"/>
        </a:p>
      </dgm:t>
    </dgm:pt>
    <dgm:pt modelId="{5BFB5863-C79D-4D75-8F60-D181013E2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goal is to supplement C using a header file to perform matrix operations.</a:t>
          </a:r>
        </a:p>
      </dgm:t>
    </dgm:pt>
    <dgm:pt modelId="{B4F9E2E8-A1A2-4DCE-A128-DA4336B80598}" type="parTrans" cxnId="{E5D38037-4959-4416-9532-78873C9FFD41}">
      <dgm:prSet/>
      <dgm:spPr/>
      <dgm:t>
        <a:bodyPr/>
        <a:lstStyle/>
        <a:p>
          <a:endParaRPr lang="en-US"/>
        </a:p>
      </dgm:t>
    </dgm:pt>
    <dgm:pt modelId="{2E43049D-4333-4D90-B4FF-831859BD4B98}" type="sibTrans" cxnId="{E5D38037-4959-4416-9532-78873C9FFD41}">
      <dgm:prSet/>
      <dgm:spPr/>
      <dgm:t>
        <a:bodyPr/>
        <a:lstStyle/>
        <a:p>
          <a:endParaRPr lang="en-US"/>
        </a:p>
      </dgm:t>
    </dgm:pt>
    <dgm:pt modelId="{44E6EBA7-CAEF-4535-9774-DFD2008E0D31}" type="pres">
      <dgm:prSet presAssocID="{DEA85E01-6CA2-43D6-A074-056D6BCC11FC}" presName="root" presStyleCnt="0">
        <dgm:presLayoutVars>
          <dgm:dir/>
          <dgm:resizeHandles val="exact"/>
        </dgm:presLayoutVars>
      </dgm:prSet>
      <dgm:spPr/>
    </dgm:pt>
    <dgm:pt modelId="{910FD465-96FC-4862-944E-2B6CCCB18366}" type="pres">
      <dgm:prSet presAssocID="{733395FF-B486-4F37-BCDF-56C945E6FE2A}" presName="compNode" presStyleCnt="0"/>
      <dgm:spPr/>
    </dgm:pt>
    <dgm:pt modelId="{D0CEC4BB-031C-41E7-8439-7B19DF6E63F4}" type="pres">
      <dgm:prSet presAssocID="{733395FF-B486-4F37-BCDF-56C945E6FE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AD45771-931C-451A-8536-B45B13FB3069}" type="pres">
      <dgm:prSet presAssocID="{733395FF-B486-4F37-BCDF-56C945E6FE2A}" presName="spaceRect" presStyleCnt="0"/>
      <dgm:spPr/>
    </dgm:pt>
    <dgm:pt modelId="{3990C4D0-2CBB-42BB-93B2-4DD58F7CE5A1}" type="pres">
      <dgm:prSet presAssocID="{733395FF-B486-4F37-BCDF-56C945E6FE2A}" presName="textRect" presStyleLbl="revTx" presStyleIdx="0" presStyleCnt="3">
        <dgm:presLayoutVars>
          <dgm:chMax val="1"/>
          <dgm:chPref val="1"/>
        </dgm:presLayoutVars>
      </dgm:prSet>
      <dgm:spPr/>
    </dgm:pt>
    <dgm:pt modelId="{00E5251A-F963-412A-B6FB-ECF9045667F3}" type="pres">
      <dgm:prSet presAssocID="{8AB9D48D-4BE0-4D2D-B483-1472342CBD5B}" presName="sibTrans" presStyleCnt="0"/>
      <dgm:spPr/>
    </dgm:pt>
    <dgm:pt modelId="{EE6E3BEB-0231-4D4A-A9E0-A196089CC484}" type="pres">
      <dgm:prSet presAssocID="{6B7274B9-60B3-45F3-814C-C6438AD5395A}" presName="compNode" presStyleCnt="0"/>
      <dgm:spPr/>
    </dgm:pt>
    <dgm:pt modelId="{C7508814-846D-4010-906C-1AC6A8EB4446}" type="pres">
      <dgm:prSet presAssocID="{6B7274B9-60B3-45F3-814C-C6438AD539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75015F3-C572-44FE-8E68-0F7A744318D4}" type="pres">
      <dgm:prSet presAssocID="{6B7274B9-60B3-45F3-814C-C6438AD5395A}" presName="spaceRect" presStyleCnt="0"/>
      <dgm:spPr/>
    </dgm:pt>
    <dgm:pt modelId="{20F560F8-8C23-40E6-BE45-11EE820E4619}" type="pres">
      <dgm:prSet presAssocID="{6B7274B9-60B3-45F3-814C-C6438AD5395A}" presName="textRect" presStyleLbl="revTx" presStyleIdx="1" presStyleCnt="3">
        <dgm:presLayoutVars>
          <dgm:chMax val="1"/>
          <dgm:chPref val="1"/>
        </dgm:presLayoutVars>
      </dgm:prSet>
      <dgm:spPr/>
    </dgm:pt>
    <dgm:pt modelId="{7A4BC0A8-B2A4-493C-B5DA-7662FA61790F}" type="pres">
      <dgm:prSet presAssocID="{3F241F76-BE8B-44EB-9695-3C9C2EF5BE60}" presName="sibTrans" presStyleCnt="0"/>
      <dgm:spPr/>
    </dgm:pt>
    <dgm:pt modelId="{77C5D2C3-FE46-4AE1-9C64-389C105DEA7C}" type="pres">
      <dgm:prSet presAssocID="{5BFB5863-C79D-4D75-8F60-D181013E20B8}" presName="compNode" presStyleCnt="0"/>
      <dgm:spPr/>
    </dgm:pt>
    <dgm:pt modelId="{42F3919A-4671-456B-949B-8AC2FB93825B}" type="pres">
      <dgm:prSet presAssocID="{5BFB5863-C79D-4D75-8F60-D181013E20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C90D5A-358E-4C3A-8965-87B68591A661}" type="pres">
      <dgm:prSet presAssocID="{5BFB5863-C79D-4D75-8F60-D181013E20B8}" presName="spaceRect" presStyleCnt="0"/>
      <dgm:spPr/>
    </dgm:pt>
    <dgm:pt modelId="{3A036E20-C1EB-44F9-98A3-6C6AC7C4DCFC}" type="pres">
      <dgm:prSet presAssocID="{5BFB5863-C79D-4D75-8F60-D181013E20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3EA609-0B63-41C1-B65E-DCA6747C6542}" type="presOf" srcId="{5BFB5863-C79D-4D75-8F60-D181013E20B8}" destId="{3A036E20-C1EB-44F9-98A3-6C6AC7C4DCFC}" srcOrd="0" destOrd="0" presId="urn:microsoft.com/office/officeart/2018/2/layout/IconLabelList"/>
    <dgm:cxn modelId="{E5D38037-4959-4416-9532-78873C9FFD41}" srcId="{DEA85E01-6CA2-43D6-A074-056D6BCC11FC}" destId="{5BFB5863-C79D-4D75-8F60-D181013E20B8}" srcOrd="2" destOrd="0" parTransId="{B4F9E2E8-A1A2-4DCE-A128-DA4336B80598}" sibTransId="{2E43049D-4333-4D90-B4FF-831859BD4B98}"/>
    <dgm:cxn modelId="{140CE661-DE59-436B-8032-6ADD9D234E2B}" srcId="{DEA85E01-6CA2-43D6-A074-056D6BCC11FC}" destId="{733395FF-B486-4F37-BCDF-56C945E6FE2A}" srcOrd="0" destOrd="0" parTransId="{2C5522E8-38ED-4F59-99B0-DCC89300608D}" sibTransId="{8AB9D48D-4BE0-4D2D-B483-1472342CBD5B}"/>
    <dgm:cxn modelId="{65B7AA7D-49C2-4B46-A62C-8DB4F1BE8AE8}" srcId="{DEA85E01-6CA2-43D6-A074-056D6BCC11FC}" destId="{6B7274B9-60B3-45F3-814C-C6438AD5395A}" srcOrd="1" destOrd="0" parTransId="{74757FF8-006E-495C-A853-03866ECD139F}" sibTransId="{3F241F76-BE8B-44EB-9695-3C9C2EF5BE60}"/>
    <dgm:cxn modelId="{AAF4B694-6E36-4F44-80E9-F78127E4C74D}" type="presOf" srcId="{733395FF-B486-4F37-BCDF-56C945E6FE2A}" destId="{3990C4D0-2CBB-42BB-93B2-4DD58F7CE5A1}" srcOrd="0" destOrd="0" presId="urn:microsoft.com/office/officeart/2018/2/layout/IconLabelList"/>
    <dgm:cxn modelId="{729A3FC3-C883-4615-A804-1B692A96978E}" type="presOf" srcId="{6B7274B9-60B3-45F3-814C-C6438AD5395A}" destId="{20F560F8-8C23-40E6-BE45-11EE820E4619}" srcOrd="0" destOrd="0" presId="urn:microsoft.com/office/officeart/2018/2/layout/IconLabelList"/>
    <dgm:cxn modelId="{B129FBEC-8EB0-44DC-BB9A-80BD4082A75C}" type="presOf" srcId="{DEA85E01-6CA2-43D6-A074-056D6BCC11FC}" destId="{44E6EBA7-CAEF-4535-9774-DFD2008E0D31}" srcOrd="0" destOrd="0" presId="urn:microsoft.com/office/officeart/2018/2/layout/IconLabelList"/>
    <dgm:cxn modelId="{7528E998-D96F-4F7B-AF29-57F2217AB9C0}" type="presParOf" srcId="{44E6EBA7-CAEF-4535-9774-DFD2008E0D31}" destId="{910FD465-96FC-4862-944E-2B6CCCB18366}" srcOrd="0" destOrd="0" presId="urn:microsoft.com/office/officeart/2018/2/layout/IconLabelList"/>
    <dgm:cxn modelId="{8A96BE00-569A-4D4C-AD11-05EF13A7477C}" type="presParOf" srcId="{910FD465-96FC-4862-944E-2B6CCCB18366}" destId="{D0CEC4BB-031C-41E7-8439-7B19DF6E63F4}" srcOrd="0" destOrd="0" presId="urn:microsoft.com/office/officeart/2018/2/layout/IconLabelList"/>
    <dgm:cxn modelId="{8F6FC193-BF86-469D-8A73-7B082738B7AE}" type="presParOf" srcId="{910FD465-96FC-4862-944E-2B6CCCB18366}" destId="{0AD45771-931C-451A-8536-B45B13FB3069}" srcOrd="1" destOrd="0" presId="urn:microsoft.com/office/officeart/2018/2/layout/IconLabelList"/>
    <dgm:cxn modelId="{79E66E3E-030F-4AEA-92F6-37048170CD92}" type="presParOf" srcId="{910FD465-96FC-4862-944E-2B6CCCB18366}" destId="{3990C4D0-2CBB-42BB-93B2-4DD58F7CE5A1}" srcOrd="2" destOrd="0" presId="urn:microsoft.com/office/officeart/2018/2/layout/IconLabelList"/>
    <dgm:cxn modelId="{D82D4B89-791C-49B2-BACD-0F2780A61B33}" type="presParOf" srcId="{44E6EBA7-CAEF-4535-9774-DFD2008E0D31}" destId="{00E5251A-F963-412A-B6FB-ECF9045667F3}" srcOrd="1" destOrd="0" presId="urn:microsoft.com/office/officeart/2018/2/layout/IconLabelList"/>
    <dgm:cxn modelId="{45B7EFBE-0A56-4070-9415-3526CEEC3DF8}" type="presParOf" srcId="{44E6EBA7-CAEF-4535-9774-DFD2008E0D31}" destId="{EE6E3BEB-0231-4D4A-A9E0-A196089CC484}" srcOrd="2" destOrd="0" presId="urn:microsoft.com/office/officeart/2018/2/layout/IconLabelList"/>
    <dgm:cxn modelId="{8BB339D2-B434-4476-9693-B5B38F0DA539}" type="presParOf" srcId="{EE6E3BEB-0231-4D4A-A9E0-A196089CC484}" destId="{C7508814-846D-4010-906C-1AC6A8EB4446}" srcOrd="0" destOrd="0" presId="urn:microsoft.com/office/officeart/2018/2/layout/IconLabelList"/>
    <dgm:cxn modelId="{C23A117C-909D-458B-ACE8-D3CB6F3DDD63}" type="presParOf" srcId="{EE6E3BEB-0231-4D4A-A9E0-A196089CC484}" destId="{975015F3-C572-44FE-8E68-0F7A744318D4}" srcOrd="1" destOrd="0" presId="urn:microsoft.com/office/officeart/2018/2/layout/IconLabelList"/>
    <dgm:cxn modelId="{61139690-4BE2-49D2-A8FC-755CD79D8F3E}" type="presParOf" srcId="{EE6E3BEB-0231-4D4A-A9E0-A196089CC484}" destId="{20F560F8-8C23-40E6-BE45-11EE820E4619}" srcOrd="2" destOrd="0" presId="urn:microsoft.com/office/officeart/2018/2/layout/IconLabelList"/>
    <dgm:cxn modelId="{13AADDFF-A271-409A-B390-A7C1F1D17904}" type="presParOf" srcId="{44E6EBA7-CAEF-4535-9774-DFD2008E0D31}" destId="{7A4BC0A8-B2A4-493C-B5DA-7662FA61790F}" srcOrd="3" destOrd="0" presId="urn:microsoft.com/office/officeart/2018/2/layout/IconLabelList"/>
    <dgm:cxn modelId="{C7741344-8F6F-4698-B7E2-D15A549B507A}" type="presParOf" srcId="{44E6EBA7-CAEF-4535-9774-DFD2008E0D31}" destId="{77C5D2C3-FE46-4AE1-9C64-389C105DEA7C}" srcOrd="4" destOrd="0" presId="urn:microsoft.com/office/officeart/2018/2/layout/IconLabelList"/>
    <dgm:cxn modelId="{852D5E4D-46E3-446A-B048-6254962593FF}" type="presParOf" srcId="{77C5D2C3-FE46-4AE1-9C64-389C105DEA7C}" destId="{42F3919A-4671-456B-949B-8AC2FB93825B}" srcOrd="0" destOrd="0" presId="urn:microsoft.com/office/officeart/2018/2/layout/IconLabelList"/>
    <dgm:cxn modelId="{92FE90C2-323A-40DE-B954-9D0CB2E38945}" type="presParOf" srcId="{77C5D2C3-FE46-4AE1-9C64-389C105DEA7C}" destId="{A1C90D5A-358E-4C3A-8965-87B68591A661}" srcOrd="1" destOrd="0" presId="urn:microsoft.com/office/officeart/2018/2/layout/IconLabelList"/>
    <dgm:cxn modelId="{8BA8DDB6-4572-4D88-A925-0863C21DC811}" type="presParOf" srcId="{77C5D2C3-FE46-4AE1-9C64-389C105DEA7C}" destId="{3A036E20-C1EB-44F9-98A3-6C6AC7C4DC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BC91F-4543-4696-A993-D821E75D81B3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04EC3-EEBF-4D73-9ACF-217B7ACBC6D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header file is a file that is programmed in the C language, which contains a set of predefined functions implemented for a specific purpose, with a “.h” extension</a:t>
          </a:r>
        </a:p>
      </dsp:txBody>
      <dsp:txXfrm>
        <a:off x="398656" y="1088253"/>
        <a:ext cx="2959127" cy="1837317"/>
      </dsp:txXfrm>
    </dsp:sp>
    <dsp:sp modelId="{ED1A07C5-199A-46AF-9D66-AE2980F9D11C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1028D-6E29-49EA-A7DB-31B501BC669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example is the “stdio.h” header file which is included in the beginning of a majority of C programs, and is the short form of “Standard(std) Input(i) Output(o)”, and contains the basic input and output functions such as “printf” and “scanf”</a:t>
          </a:r>
        </a:p>
      </dsp:txBody>
      <dsp:txXfrm>
        <a:off x="4155097" y="1088253"/>
        <a:ext cx="2959127" cy="1837317"/>
      </dsp:txXfrm>
    </dsp:sp>
    <dsp:sp modelId="{6FD248E8-59B8-4C61-A5C1-D652FF0FE19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94717-E1F3-4490-8139-FA963F9C35C4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Header files can either be standard, meaning they are stored in the default directory of the compiler, or non-standard, which have been manually defined by the user, like this project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4FE89-3065-4107-A7B3-2E4AC1A1C4F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59ED0-EE76-4A1B-92C8-9C8DA8874A9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32C47-2019-4BA6-8B87-7B98AF41A37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Matrices have a few basic algebraic operations, including addition, subtraction, scalar multiplication/division</a:t>
          </a:r>
        </a:p>
      </dsp:txBody>
      <dsp:txXfrm>
        <a:off x="1435590" y="531"/>
        <a:ext cx="9080009" cy="1242935"/>
      </dsp:txXfrm>
    </dsp:sp>
    <dsp:sp modelId="{D821DC3D-160E-42ED-BC8D-97BECD4B34D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79C71-1AB8-4C06-AF49-5743EA23F38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A646E-87D3-4877-B79E-04D8AE9C77E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However, they also have unique operations, consisting of transpose, inverse, matrix multiplication, etc.</a:t>
          </a:r>
        </a:p>
      </dsp:txBody>
      <dsp:txXfrm>
        <a:off x="1435590" y="1554201"/>
        <a:ext cx="9080009" cy="1242935"/>
      </dsp:txXfrm>
    </dsp:sp>
    <dsp:sp modelId="{E8945E6E-0212-4317-AB2D-F6D6615130E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C2CDB-3BD4-40B8-9B3D-E54BBDE67F8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97B36-E8B8-49D7-9BAC-40AE5EAA0E9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provide additional functionality to the user, the header file will contain all the before mentioned operations, as well as the sums of the rows, columns, diagonal and anti-diagonal for square matrices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EC4BB-031C-41E7-8439-7B19DF6E63F4}">
      <dsp:nvSpPr>
        <dsp:cNvPr id="0" name=""/>
        <dsp:cNvSpPr/>
      </dsp:nvSpPr>
      <dsp:spPr>
        <a:xfrm>
          <a:off x="1302749" y="833009"/>
          <a:ext cx="1540687" cy="154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0C4D0-2CBB-42BB-93B2-4DD58F7CE5A1}">
      <dsp:nvSpPr>
        <dsp:cNvPr id="0" name=""/>
        <dsp:cNvSpPr/>
      </dsp:nvSpPr>
      <dsp:spPr>
        <a:xfrm>
          <a:off x="361218" y="2876086"/>
          <a:ext cx="342375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 programming language has a lack of compatibility with N-dimensional arrays , compared to more recently developed programming languages such as Python. For an example, an array cannot be outputted using a single print(f) statement.</a:t>
          </a:r>
        </a:p>
      </dsp:txBody>
      <dsp:txXfrm>
        <a:off x="361218" y="2876086"/>
        <a:ext cx="3423750" cy="1305000"/>
      </dsp:txXfrm>
    </dsp:sp>
    <dsp:sp modelId="{C7508814-846D-4010-906C-1AC6A8EB4446}">
      <dsp:nvSpPr>
        <dsp:cNvPr id="0" name=""/>
        <dsp:cNvSpPr/>
      </dsp:nvSpPr>
      <dsp:spPr>
        <a:xfrm>
          <a:off x="5325656" y="833009"/>
          <a:ext cx="1540687" cy="154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560F8-8C23-40E6-BE45-11EE820E4619}">
      <dsp:nvSpPr>
        <dsp:cNvPr id="0" name=""/>
        <dsp:cNvSpPr/>
      </dsp:nvSpPr>
      <dsp:spPr>
        <a:xfrm>
          <a:off x="4384124" y="2876086"/>
          <a:ext cx="342375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However, C possesses an inherent solution to this problem and many others of a similar variety. Header Files. Through the utilization of header files, as well as our knowledge of matrix operations, we can bridge the gap between C and array manipulation.</a:t>
          </a:r>
        </a:p>
      </dsp:txBody>
      <dsp:txXfrm>
        <a:off x="4384124" y="2876086"/>
        <a:ext cx="3423750" cy="1305000"/>
      </dsp:txXfrm>
    </dsp:sp>
    <dsp:sp modelId="{42F3919A-4671-456B-949B-8AC2FB93825B}">
      <dsp:nvSpPr>
        <dsp:cNvPr id="0" name=""/>
        <dsp:cNvSpPr/>
      </dsp:nvSpPr>
      <dsp:spPr>
        <a:xfrm>
          <a:off x="9348562" y="833009"/>
          <a:ext cx="1540687" cy="1540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36E20-C1EB-44F9-98A3-6C6AC7C4DCFC}">
      <dsp:nvSpPr>
        <dsp:cNvPr id="0" name=""/>
        <dsp:cNvSpPr/>
      </dsp:nvSpPr>
      <dsp:spPr>
        <a:xfrm>
          <a:off x="8407031" y="2876086"/>
          <a:ext cx="342375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goal is to supplement C using a header file to perform matrix operations.</a:t>
          </a:r>
        </a:p>
      </dsp:txBody>
      <dsp:txXfrm>
        <a:off x="8407031" y="2876086"/>
        <a:ext cx="3423750" cy="130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B9D-1B30-9142-9D80-4BED4B223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4959D-A9E6-76FD-BE3D-B068ECD97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8874-CE4E-7D04-0010-EA2E0242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3342-CAB8-C5D2-D83C-3535DB8D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617A-6CEB-7047-DEAE-5E06A15B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B0AB-8542-E0BA-25CB-718EFA0C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900AA-A683-9B01-6E68-9B67DF35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E858-D89A-DCE7-ABA7-A8BFD67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FD66-8ECC-0456-1EBA-57FBA514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415B-393E-4E78-87D3-0D178D3C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B4943-B233-3016-8D3D-90F3077D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86E5-BDB5-725B-8BB6-269E81A9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3EE5-8055-2311-F981-33E7A4A1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8F5F-B0EF-6386-0AD9-CD046E03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FE86F-F83B-83C2-05C1-18FC701C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8BDE-9587-B9CA-B8FE-D80A0DA3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31BB-213A-6A7D-87BD-A548BE0C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678D-8089-B80D-ECDC-BDDE2B4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1AEB-C143-F652-440A-58DDFB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3000-FCF4-73C2-9725-9E808260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682C-15E5-0AB9-60EB-924C7A7E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07B6-992C-3FE5-9E6E-11CF7DF4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694B-D8BF-A278-20E0-13065F6C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6726-9065-B367-92D4-E5B02662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3C59-0DA1-CB96-D410-D4624AF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B3C4-36BD-5A63-7C70-A6D65E42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9062-6725-20F1-67E2-D155E045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29D60-4774-8A21-F4B7-76D5ACDE6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02569-A313-852F-3C1B-C90F96C5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3767F-7837-7A00-5063-62FD70C2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8E16-A6F9-6207-FE66-0718A4EF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40AF-6E55-A0E6-3851-9652C5F8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7B4C-BB06-A3A9-8941-D1157B24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6391E-9929-3A79-D961-A2C7317D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4D905-A5DE-5470-1860-8EF06DA5B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2DA80-98E1-F0FF-41BF-320F657BE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BDE24-0318-000B-093F-2015A5D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0B59E-6894-3CA1-722B-17A8E37F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2A236-562F-1A59-6942-BCC35173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1E7B-C329-05A8-2155-836E5D50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A36AF-5347-3806-F848-FA420850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D69A2-56D2-C723-2DFD-83B83243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11C1F-5A49-2066-40DF-7DD2B28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5955D-CAEB-E292-6118-3D37DDEA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1C574-BB4A-900E-3B77-6B83B154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53AEF-139C-1A70-D220-E02023BF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5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3BB5-051B-23E3-6E59-0BC91422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9FCB1-B59B-48F2-8AFD-7D453AE6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6E3C5-484F-4BF5-6519-38B807DDA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5918C-E89A-3E01-3E02-084620CC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9242-EFCA-033B-8EDF-A01110E7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B264-49CE-DB68-0534-A09951EB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F1B2-6749-FD7B-0637-1C1FC9FC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FFFB7-4F9D-0718-D081-5880FFB24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DE93-FCA9-724E-A4C8-EB2D2A7D5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DF0EA-20D8-D3A6-71B4-CE588F8B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FF9A-B7B4-1EC1-400C-A53ED78F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BC345-7035-DDA2-F219-39AA7177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0AA7A-C882-D6BA-4BFB-000B5724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B6BC0-864E-D64D-784D-B674D340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14F8-6277-D599-9B77-5335E53B6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785FF-BD1A-47AE-9410-EECF46CB819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9DE6-34C7-6E51-1DFF-A37C43342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C327-6AAA-9F27-73CE-7E67DC3C2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1AD073-1FE5-458F-A38A-DE8B5F583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write-header-file-c/" TargetMode="External"/><Relationship Id="rId5" Type="http://schemas.openxmlformats.org/officeDocument/2006/relationships/hyperlink" Target="https://www.tutorialspoint.com/cprogramming/c_header_files.htm" TargetMode="External"/><Relationship Id="rId4" Type="http://schemas.openxmlformats.org/officeDocument/2006/relationships/hyperlink" Target="https://www.geeksforgeeks.org/header-files-in-c-cpp-and-its-us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46770-181C-FB2C-4D55-B45794216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38" y="818984"/>
            <a:ext cx="7990848" cy="3268520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Matrix Operations Header File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1301D-EF3B-6AF4-8D68-29DB53EBE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087504"/>
            <a:ext cx="6051236" cy="195151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  <a:latin typeface="Aptos Display"/>
              </a:rPr>
              <a:t>Group 6:</a:t>
            </a:r>
            <a:br>
              <a:rPr lang="en-US" sz="2000" dirty="0">
                <a:latin typeface="Aptos Display"/>
              </a:rPr>
            </a:br>
            <a:br>
              <a:rPr lang="en-US" sz="2000" dirty="0">
                <a:latin typeface="Aptos Display"/>
              </a:rPr>
            </a:br>
            <a:r>
              <a:rPr lang="en-US" sz="2000" dirty="0">
                <a:solidFill>
                  <a:srgbClr val="FFFFFF"/>
                </a:solidFill>
                <a:latin typeface="Aptos Display"/>
              </a:rPr>
              <a:t>Jayan S - 23033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  <a:latin typeface="Aptos Display"/>
              </a:rPr>
              <a:t>KS Jagan - 23034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  <a:latin typeface="Aptos Display"/>
              </a:rPr>
              <a:t>Krish S - 23040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  <a:latin typeface="Aptos Display"/>
              </a:rPr>
              <a:t>Keerthivasan S V - 23037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MatrixMult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F617A3-4449-BA40-9776-EF5C661C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09666"/>
            <a:ext cx="7225748" cy="52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4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MatrixTranspose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30A400-E382-DBA7-C750-9AA40740F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467" y="390832"/>
            <a:ext cx="7113684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MatrixElementSum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6245B-2F5C-C0D0-4C43-01E8A8E1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398" y="390832"/>
            <a:ext cx="7165822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2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MatrixRowSum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0CFA4A-906D-9A0F-89CE-132959007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806" y="390832"/>
            <a:ext cx="5695006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5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MatrixScalarMult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C3AA7-1AA0-4316-09FF-2CDF3B6E6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98" y="390832"/>
            <a:ext cx="5884023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9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MatrixDiagSum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DF799-7C4B-024B-67BB-E6E539850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60" y="390832"/>
            <a:ext cx="5687098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5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MatrixAntiDiagSum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D0ED1-5B37-60CA-776D-00CEF176B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32" y="390832"/>
            <a:ext cx="6645755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6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SymmetryMatrix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8224E2E-A393-1D2A-2DAC-A7D783A47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2048" y="467208"/>
            <a:ext cx="414650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7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40" y="457201"/>
            <a:ext cx="3410085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OrthogonalityMatrix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95440-E48E-3314-A355-4A5494EE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12197-EA4A-7AD7-5CC1-2B86F0F9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689" y="1225884"/>
            <a:ext cx="3793479" cy="4683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B4773-0CBF-ACBC-8932-20EB434B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62" y="1013006"/>
            <a:ext cx="3793479" cy="51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5" y="2767106"/>
            <a:ext cx="318676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MatrixDeterminant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BF77A1A-684B-3BDA-1027-8581BC6EE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846" y="467208"/>
            <a:ext cx="48129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8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2AB0D-6B97-97A2-0986-C814168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- Header Files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16FB2E9-EA8B-481A-4A7F-5EA254C2F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5540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64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InvertibilityMatrix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0FDCF21-EC09-E040-9255-3D0832DE4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448" y="457199"/>
            <a:ext cx="4011423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9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9A422-3860-D310-9641-03A682FC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95" y="489508"/>
            <a:ext cx="6407102" cy="1667569"/>
          </a:xfrm>
        </p:spPr>
        <p:txBody>
          <a:bodyPr anchor="b"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7AAA8610-A1BC-6B5F-D967-57B23AFF5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65" y="1262317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C3CC-BA3C-F786-E50A-C5ABC623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95" y="2387422"/>
            <a:ext cx="7155340" cy="3197464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Articles: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7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https://www.geeksforgeeks.org/header-files-in-c-cpp-and-its-uses/</a:t>
            </a:r>
            <a:endParaRPr lang="en-US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7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https://www.tutorialspoint.com/cprogramming/c_header_files.htm</a:t>
            </a:r>
            <a:endParaRPr lang="en-US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7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https://www.geeksforgeeks.org/write-header-file-c/</a:t>
            </a:r>
            <a:endParaRPr lang="en-US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7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functions have been created using our knowledge of linear algebra along with the class exercises, assignments, and various other evaluations.</a:t>
            </a:r>
          </a:p>
          <a:p>
            <a:endParaRPr lang="en-US" sz="1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A13-0C0F-37B4-41AD-C8B39B66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- </a:t>
            </a:r>
            <a:r>
              <a:rPr lang="en-US" dirty="0"/>
              <a:t>Matrix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125C81-FE09-1482-B000-C441000EF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753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4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316C-C6F2-A69E-00BA-D40E627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538F76-4441-F3AE-95E3-A0F0FEDE7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22289"/>
              </p:ext>
            </p:extLst>
          </p:nvPr>
        </p:nvGraphicFramePr>
        <p:xfrm>
          <a:off x="0" y="1478779"/>
          <a:ext cx="12192000" cy="501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6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BBCE4-B75E-595A-DE7B-B5CE5D8F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US" sz="400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6958-5B2F-957C-22FA-3C3CFF35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en-US" sz="1700"/>
              <a:t>Here are a few benefits of using header files:</a:t>
            </a:r>
          </a:p>
          <a:p>
            <a:pPr algn="r"/>
            <a:r>
              <a:rPr lang="en-US" sz="1700"/>
              <a:t>Modularity – allows the user to separate pieces of code into modules, making them independent and less prone to errors</a:t>
            </a:r>
          </a:p>
          <a:p>
            <a:pPr algn="r"/>
            <a:r>
              <a:rPr lang="en-US" sz="1700"/>
              <a:t>Code Reusability – code can be used multiple times without needing drastic modification</a:t>
            </a:r>
          </a:p>
          <a:p>
            <a:pPr algn="r"/>
            <a:r>
              <a:rPr lang="en-US" sz="1700"/>
              <a:t>Compilation Efficiency – since there is no need to define functions, the code can be compiled faster</a:t>
            </a:r>
          </a:p>
          <a:p>
            <a:pPr algn="r"/>
            <a:r>
              <a:rPr lang="en-US" sz="1700"/>
              <a:t>Documentation and Readability – removing the need for defining functions reduces the amount of code and thus improves readability and makes documentation more efficient</a:t>
            </a:r>
          </a:p>
        </p:txBody>
      </p:sp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B9EE41EA-B975-C4AA-341A-3419EB82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120" y="757362"/>
            <a:ext cx="4957638" cy="49576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25F70-A899-F923-D697-35517D77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Index of functions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63CA-BCA2-3038-C22E-9AD48E36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560453"/>
            <a:ext cx="6555347" cy="5716814"/>
          </a:xfrm>
        </p:spPr>
        <p:txBody>
          <a:bodyPr numCol="2" anchor="ctr">
            <a:normAutofit/>
          </a:bodyPr>
          <a:lstStyle/>
          <a:p>
            <a:r>
              <a:rPr lang="en-US" sz="2000" dirty="0" err="1"/>
              <a:t>MatrixSum</a:t>
            </a:r>
            <a:endParaRPr lang="en-US" sz="2000" dirty="0"/>
          </a:p>
          <a:p>
            <a:r>
              <a:rPr lang="en-US" sz="2000" dirty="0" err="1"/>
              <a:t>MatrixDifference</a:t>
            </a:r>
            <a:endParaRPr lang="en-US" sz="2000" dirty="0"/>
          </a:p>
          <a:p>
            <a:r>
              <a:rPr lang="en-US" sz="2000" dirty="0" err="1"/>
              <a:t>MatrixScalarMult</a:t>
            </a:r>
            <a:endParaRPr lang="en-US" sz="2000" dirty="0"/>
          </a:p>
          <a:p>
            <a:r>
              <a:rPr lang="en-US" sz="2000" dirty="0" err="1"/>
              <a:t>MatrixMult</a:t>
            </a:r>
            <a:endParaRPr lang="en-US" sz="2000" dirty="0"/>
          </a:p>
          <a:p>
            <a:r>
              <a:rPr lang="en-US" sz="2000" dirty="0" err="1"/>
              <a:t>MatrixTranspose</a:t>
            </a:r>
            <a:endParaRPr lang="en-US" sz="2000" dirty="0"/>
          </a:p>
          <a:p>
            <a:r>
              <a:rPr lang="en-US" sz="2000" dirty="0" err="1"/>
              <a:t>MatrixElementSum</a:t>
            </a:r>
            <a:endParaRPr lang="en-US" sz="2000" dirty="0"/>
          </a:p>
          <a:p>
            <a:r>
              <a:rPr lang="en-US" sz="2000" dirty="0" err="1"/>
              <a:t>MatrixRowSum</a:t>
            </a:r>
            <a:endParaRPr lang="en-US" sz="2000" dirty="0"/>
          </a:p>
          <a:p>
            <a:r>
              <a:rPr lang="en-US" sz="2000" dirty="0" err="1"/>
              <a:t>MatrixColumnSum</a:t>
            </a:r>
            <a:endParaRPr lang="en-US" sz="2000" dirty="0"/>
          </a:p>
          <a:p>
            <a:r>
              <a:rPr lang="en-US" sz="2000" dirty="0" err="1"/>
              <a:t>MatrixDiagonalSum</a:t>
            </a:r>
            <a:endParaRPr lang="en-US" sz="2000" dirty="0"/>
          </a:p>
          <a:p>
            <a:r>
              <a:rPr lang="en-US" sz="2000" dirty="0" err="1"/>
              <a:t>MatrixAntiDiagonalSum</a:t>
            </a:r>
            <a:endParaRPr lang="en-US" sz="2000" dirty="0"/>
          </a:p>
          <a:p>
            <a:r>
              <a:rPr lang="en-US" sz="2000" dirty="0" err="1"/>
              <a:t>SymmetryMatrix</a:t>
            </a:r>
            <a:endParaRPr lang="en-US" sz="2000" dirty="0"/>
          </a:p>
          <a:p>
            <a:r>
              <a:rPr lang="en-US" sz="2000" dirty="0" err="1"/>
              <a:t>OrthogonalityMatrix</a:t>
            </a:r>
            <a:endParaRPr lang="en-US" sz="2000" dirty="0"/>
          </a:p>
          <a:p>
            <a:r>
              <a:rPr lang="en-US" sz="2000" dirty="0" err="1"/>
              <a:t>MatrixDeterminant</a:t>
            </a:r>
            <a:endParaRPr lang="en-US" sz="2000" dirty="0"/>
          </a:p>
          <a:p>
            <a:r>
              <a:rPr lang="en-US" sz="2000" dirty="0" err="1"/>
              <a:t>InvertibilityMatrix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863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MatrixSum</a:t>
            </a:r>
          </a:p>
        </p:txBody>
      </p:sp>
      <p:pic>
        <p:nvPicPr>
          <p:cNvPr id="5" name="Content Placeholder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BE910F6-7602-DA2C-EBD8-B1922C7B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795" y="390832"/>
            <a:ext cx="10571029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5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MatrixDiff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598A895-DC00-B297-5BB0-1FD0FBEA8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795" y="390832"/>
            <a:ext cx="10571029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5A57-D12E-5A48-E09F-4458E07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MatrixScalarMult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0C036D-EF9F-1FC4-AF78-A9262D05D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320" y="390832"/>
            <a:ext cx="9269979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5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523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Matrix Operations Header File</vt:lpstr>
      <vt:lpstr>Introduction - Header Files</vt:lpstr>
      <vt:lpstr>Introduction - Matrix Operations</vt:lpstr>
      <vt:lpstr>Problem Statement</vt:lpstr>
      <vt:lpstr>Functionality</vt:lpstr>
      <vt:lpstr>Index of functions used</vt:lpstr>
      <vt:lpstr>MatrixSum</vt:lpstr>
      <vt:lpstr>MatrixDiff</vt:lpstr>
      <vt:lpstr>MatrixScalarMult</vt:lpstr>
      <vt:lpstr>MatrixMult</vt:lpstr>
      <vt:lpstr>MatrixTranspose</vt:lpstr>
      <vt:lpstr>MatrixElementSum</vt:lpstr>
      <vt:lpstr>MatrixRowSum</vt:lpstr>
      <vt:lpstr>MatrixScalarMult</vt:lpstr>
      <vt:lpstr>MatrixDiagSum</vt:lpstr>
      <vt:lpstr>MatrixAntiDiagSum</vt:lpstr>
      <vt:lpstr>SymmetryMatrix</vt:lpstr>
      <vt:lpstr>OrthogonalityMatrix</vt:lpstr>
      <vt:lpstr>MatrixDeterminant</vt:lpstr>
      <vt:lpstr>InvertibilityMatrix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Operations Header File</dc:title>
  <dc:creator>Jayan Subramanian-[CB.SC.U4AIE23033]</dc:creator>
  <cp:lastModifiedBy>Jayan Subramanian-[CB.SC.U4AIE23033]</cp:lastModifiedBy>
  <cp:revision>7</cp:revision>
  <dcterms:created xsi:type="dcterms:W3CDTF">2023-12-20T03:25:22Z</dcterms:created>
  <dcterms:modified xsi:type="dcterms:W3CDTF">2023-12-29T14:44:05Z</dcterms:modified>
</cp:coreProperties>
</file>