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6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7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8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4"/>
    <p:sldMasterId id="2147483953" r:id="rId5"/>
    <p:sldMasterId id="2147483954" r:id="rId6"/>
    <p:sldMasterId id="2147483961" r:id="rId7"/>
    <p:sldMasterId id="2147483963" r:id="rId8"/>
    <p:sldMasterId id="2147483956" r:id="rId9"/>
    <p:sldMasterId id="2147483958" r:id="rId10"/>
    <p:sldMasterId id="2147483955" r:id="rId11"/>
    <p:sldMasterId id="2147483973" r:id="rId12"/>
  </p:sldMasterIdLst>
  <p:notesMasterIdLst>
    <p:notesMasterId r:id="rId24"/>
  </p:notesMasterIdLst>
  <p:handoutMasterIdLst>
    <p:handoutMasterId r:id="rId25"/>
  </p:handoutMasterIdLst>
  <p:sldIdLst>
    <p:sldId id="571" r:id="rId13"/>
    <p:sldId id="652" r:id="rId14"/>
    <p:sldId id="577" r:id="rId15"/>
    <p:sldId id="646" r:id="rId16"/>
    <p:sldId id="633" r:id="rId17"/>
    <p:sldId id="634" r:id="rId18"/>
    <p:sldId id="635" r:id="rId19"/>
    <p:sldId id="636" r:id="rId20"/>
    <p:sldId id="647" r:id="rId21"/>
    <p:sldId id="639" r:id="rId22"/>
    <p:sldId id="603" r:id="rId23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pos="76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iko Takemi" initials="AT" lastIdx="1" clrIdx="0"/>
  <p:cmAuthor id="2" name="REVA00263" initials="R" lastIdx="2" clrIdx="1">
    <p:extLst>
      <p:ext uri="{19B8F6BF-5375-455C-9EA6-DF929625EA0E}">
        <p15:presenceInfo xmlns:p15="http://schemas.microsoft.com/office/powerpoint/2012/main" userId="S-1-5-21-393838237-193648452-3430637-2503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9950F"/>
    <a:srgbClr val="4C5252"/>
    <a:srgbClr val="A5A5A5"/>
    <a:srgbClr val="E7E6E6"/>
    <a:srgbClr val="48367D"/>
    <a:srgbClr val="EFCAAF"/>
    <a:srgbClr val="958FBC"/>
    <a:srgbClr val="EBE4A7"/>
    <a:srgbClr val="C9D5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86391"/>
  </p:normalViewPr>
  <p:slideViewPr>
    <p:cSldViewPr>
      <p:cViewPr varScale="1">
        <p:scale>
          <a:sx n="74" d="100"/>
          <a:sy n="74" d="100"/>
        </p:scale>
        <p:origin x="738" y="72"/>
      </p:cViewPr>
      <p:guideLst>
        <p:guide orient="horz" pos="2160"/>
        <p:guide pos="3840"/>
        <p:guide orient="horz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5" d="100"/>
          <a:sy n="75" d="100"/>
        </p:scale>
        <p:origin x="-4068" y="-114"/>
      </p:cViewPr>
      <p:guideLst>
        <p:guide orient="horz" pos="313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9" y="1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/>
          <a:lstStyle>
            <a:lvl1pPr algn="r">
              <a:defRPr sz="1200"/>
            </a:lvl1pPr>
          </a:lstStyle>
          <a:p>
            <a:fld id="{85D701EE-1FBA-4307-A5A0-FAD659DC6E39}" type="datetimeFigureOut">
              <a:rPr lang="en-NZ" smtClean="0"/>
              <a:pPr/>
              <a:t>4/12/2024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40647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9" y="9440647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r">
              <a:defRPr sz="1200"/>
            </a:lvl1pPr>
          </a:lstStyle>
          <a:p>
            <a:fld id="{97D3D0BD-DB2D-4CFB-B804-653564142846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0953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/>
          <a:lstStyle>
            <a:lvl1pPr algn="l">
              <a:defRPr sz="1200" b="0" i="0">
                <a:latin typeface="+mn-lt"/>
              </a:defRPr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9" y="1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/>
          <a:lstStyle>
            <a:lvl1pPr algn="r">
              <a:defRPr sz="1200" b="0" i="0">
                <a:latin typeface="+mn-lt"/>
              </a:defRPr>
            </a:lvl1pPr>
          </a:lstStyle>
          <a:p>
            <a:fld id="{72A1673E-E3F0-41EB-8C5F-8EC9A5FDE63C}" type="datetimeFigureOut">
              <a:rPr lang="en-NZ" smtClean="0"/>
              <a:pPr/>
              <a:t>4/12/2024</a:t>
            </a:fld>
            <a:endParaRPr lang="en-N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74" tIns="45737" rIns="91474" bIns="45737" rtlCol="0" anchor="ctr"/>
          <a:lstStyle/>
          <a:p>
            <a:endParaRPr lang="en-N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1" y="4783309"/>
            <a:ext cx="5445760" cy="3913614"/>
          </a:xfrm>
          <a:prstGeom prst="rect">
            <a:avLst/>
          </a:prstGeom>
        </p:spPr>
        <p:txBody>
          <a:bodyPr vert="horz" lIns="91474" tIns="45737" rIns="91474" bIns="45737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l">
              <a:defRPr sz="1200" b="0" i="0">
                <a:latin typeface="+mn-lt"/>
              </a:defRPr>
            </a:lvl1pPr>
          </a:lstStyle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9" y="9440647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r">
              <a:defRPr sz="1200" b="0" i="0">
                <a:latin typeface="+mn-lt"/>
              </a:defRPr>
            </a:lvl1pPr>
          </a:lstStyle>
          <a:p>
            <a:fld id="{F4089372-A661-494F-90C4-94E25994D307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386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dmin\Downloads\ilovepdf_pages-to-jpg (1)\RU_PPT Template-White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xmlns="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</p:spTree>
    <p:extLst>
      <p:ext uri="{BB962C8B-B14F-4D97-AF65-F5344CB8AC3E}">
        <p14:creationId xmlns:p14="http://schemas.microsoft.com/office/powerpoint/2010/main" val="47805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A03AB4-FF89-4D40-9C79-40AF471CBA78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7225CC-5E7B-4024-9AFE-5D5F5B5A8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3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Downloads\ilovepdf_pages-to-jpg (4)\RU_PPT Template-Grey Blank (1)_page-000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8C57D2F1-AB6B-D646-B596-57C131E95F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14600" y="2363699"/>
            <a:ext cx="9220200" cy="1325563"/>
          </a:xfrm>
          <a:prstGeom prst="rect">
            <a:avLst/>
          </a:prstGeom>
        </p:spPr>
        <p:txBody>
          <a:bodyPr anchor="ctr"/>
          <a:lstStyle>
            <a:lvl1pPr>
              <a:defRPr sz="7800" b="0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TITLE PAGE</a:t>
            </a:r>
            <a:endParaRPr lang="en-NZ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AD0D9561-E154-7543-8D06-7AF9B72F9B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8979" y="3796320"/>
            <a:ext cx="5923490" cy="4079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500" kern="1200" spc="40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SUBTITLE</a:t>
            </a:r>
          </a:p>
        </p:txBody>
      </p:sp>
      <p:pic>
        <p:nvPicPr>
          <p:cNvPr id="11" name="Picture 2" descr="C:\Users\Admin\Downloads\REVA LOGO2.png"/>
          <p:cNvPicPr>
            <a:picLocks noChangeAspect="1" noChangeArrowheads="1"/>
          </p:cNvPicPr>
          <p:nvPr userDrawn="1"/>
        </p:nvPicPr>
        <p:blipFill>
          <a:blip r:embed="rId3" cstate="print"/>
          <a:srcRect r="76596" b="15988"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15917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ownloads\ilovepdf_pages-to-jpg (3)\RU_PPT Template-White Blank (1)_page-000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8C57D2F1-AB6B-D646-B596-57C131E95F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14600" y="2363699"/>
            <a:ext cx="9220200" cy="1325563"/>
          </a:xfrm>
          <a:prstGeom prst="rect">
            <a:avLst/>
          </a:prstGeom>
        </p:spPr>
        <p:txBody>
          <a:bodyPr anchor="ctr"/>
          <a:lstStyle>
            <a:lvl1pPr>
              <a:defRPr sz="7800" b="0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TITLE PAGE</a:t>
            </a:r>
            <a:endParaRPr lang="en-NZ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AD0D9561-E154-7543-8D06-7AF9B72F9B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8979" y="3796320"/>
            <a:ext cx="5923490" cy="4079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500" kern="1200" spc="40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SUBTITLE</a:t>
            </a:r>
          </a:p>
        </p:txBody>
      </p:sp>
      <p:pic>
        <p:nvPicPr>
          <p:cNvPr id="14" name="Picture 3" descr="C:\Users\Admin\Downloads\1-05.png"/>
          <p:cNvPicPr>
            <a:picLocks noChangeAspect="1" noChangeArrowheads="1"/>
          </p:cNvPicPr>
          <p:nvPr userDrawn="1"/>
        </p:nvPicPr>
        <p:blipFill>
          <a:blip r:embed="rId3"/>
          <a:srcRect r="73063"/>
          <a:stretch>
            <a:fillRect/>
          </a:stretch>
        </p:blipFill>
        <p:spPr bwMode="auto">
          <a:xfrm>
            <a:off x="-54605" y="-381001"/>
            <a:ext cx="955557" cy="17111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313594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xmlns="" id="{8C57D2F1-AB6B-D646-B596-57C131E95F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14600" y="2363699"/>
            <a:ext cx="7772400" cy="1325563"/>
          </a:xfrm>
          <a:prstGeom prst="rect">
            <a:avLst/>
          </a:prstGeom>
        </p:spPr>
        <p:txBody>
          <a:bodyPr anchor="ctr"/>
          <a:lstStyle>
            <a:lvl1pPr>
              <a:defRPr sz="7800" b="0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TITLE PAGE</a:t>
            </a:r>
            <a:endParaRPr lang="en-NZ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DDAC6C2B-8407-D64F-820D-E7CF746EE15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Nobel-Book" panose="02000503040000020004" pitchFamily="2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F1A0E79-2BC7-C74E-A6C5-1646C3E49F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352" y="6384910"/>
            <a:ext cx="812480" cy="142503"/>
          </a:xfrm>
          <a:prstGeom prst="rect">
            <a:avLst/>
          </a:prstGeom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xmlns="" id="{AD0D9561-E154-7543-8D06-7AF9B72F9B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8979" y="3796320"/>
            <a:ext cx="5923490" cy="4079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500" kern="1200" spc="40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SUBTITLE</a:t>
            </a:r>
          </a:p>
        </p:txBody>
      </p:sp>
      <p:pic>
        <p:nvPicPr>
          <p:cNvPr id="15" name="Picture 2" descr="C:\Users\Admin\Downloads\REVA LOGO2.png"/>
          <p:cNvPicPr>
            <a:picLocks noChangeAspect="1" noChangeArrowheads="1"/>
          </p:cNvPicPr>
          <p:nvPr userDrawn="1"/>
        </p:nvPicPr>
        <p:blipFill>
          <a:blip r:embed="rId3" cstate="print"/>
          <a:srcRect r="76596" b="15988"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32740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/ Video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ownloads\ilovepdf_pages-to-jpg (3)\RU_PPT Template-White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60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Media/Video Page</a:t>
            </a:r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xmlns="" id="{9B10B4EE-A653-1D4B-98CF-698451C180B3}"/>
              </a:ext>
            </a:extLst>
          </p:cNvPr>
          <p:cNvSpPr>
            <a:spLocks noGrp="1"/>
          </p:cNvSpPr>
          <p:nvPr>
            <p:ph type="media" sz="quarter" idx="20" hasCustomPrompt="1"/>
          </p:nvPr>
        </p:nvSpPr>
        <p:spPr>
          <a:xfrm>
            <a:off x="623888" y="1412875"/>
            <a:ext cx="11088687" cy="445452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add video</a:t>
            </a:r>
          </a:p>
          <a:p>
            <a:endParaRPr lang="en-US" dirty="0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34062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/ Video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ownloads\ilovepdf_pages-to-jpg (4)\RU_PPT Template-Grey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12193193" cy="6858001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60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Media/Video Page</a:t>
            </a:r>
          </a:p>
        </p:txBody>
      </p:sp>
      <p:sp>
        <p:nvSpPr>
          <p:cNvPr id="13" name="Media Placeholder 3">
            <a:extLst>
              <a:ext uri="{FF2B5EF4-FFF2-40B4-BE49-F238E27FC236}">
                <a16:creationId xmlns:a16="http://schemas.microsoft.com/office/drawing/2014/main" xmlns="" id="{9B10B4EE-A653-1D4B-98CF-698451C180B3}"/>
              </a:ext>
            </a:extLst>
          </p:cNvPr>
          <p:cNvSpPr>
            <a:spLocks noGrp="1"/>
          </p:cNvSpPr>
          <p:nvPr>
            <p:ph type="media" sz="quarter" idx="20" hasCustomPrompt="1"/>
          </p:nvPr>
        </p:nvSpPr>
        <p:spPr>
          <a:xfrm>
            <a:off x="623888" y="1412875"/>
            <a:ext cx="11088687" cy="445452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add video</a:t>
            </a:r>
          </a:p>
          <a:p>
            <a:endParaRPr lang="en-US" dirty="0"/>
          </a:p>
        </p:txBody>
      </p:sp>
      <p:sp>
        <p:nvSpPr>
          <p:cNvPr id="15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47756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dia / Video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ownloads\ilovepdf_pages-to-jpg (3)\RU_PPT Template-White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60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Media/Video Page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" y="1447800"/>
            <a:ext cx="5257800" cy="40386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6" hasCustomPrompt="1"/>
          </p:nvPr>
        </p:nvSpPr>
        <p:spPr>
          <a:xfrm>
            <a:off x="6019800" y="1447800"/>
            <a:ext cx="5257800" cy="403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2234062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dia / Video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ownloads\ilovepdf_pages-to-jpg (4)\RU_PPT Template-Grey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12193193" cy="6858001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60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Media/Video Page</a:t>
            </a:r>
          </a:p>
        </p:txBody>
      </p:sp>
      <p:sp>
        <p:nvSpPr>
          <p:cNvPr id="15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" y="1447800"/>
            <a:ext cx="5257800" cy="403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 hasCustomPrompt="1"/>
          </p:nvPr>
        </p:nvSpPr>
        <p:spPr>
          <a:xfrm>
            <a:off x="6019800" y="1447800"/>
            <a:ext cx="5257800" cy="403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2347756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95469" y="374154"/>
            <a:ext cx="6211927" cy="44092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800" b="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Copy Here 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xmlns="" id="{6FB73F14-68E6-0D40-8C86-4D7BCC64F8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836613"/>
            <a:ext cx="6192837" cy="432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17A2154B-A454-8249-909D-10FDDFC096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1" y="1370483"/>
            <a:ext cx="7615365" cy="4722813"/>
          </a:xfrm>
          <a:prstGeom prst="rect">
            <a:avLst/>
          </a:prstGeom>
        </p:spPr>
        <p:txBody>
          <a:bodyPr/>
          <a:lstStyle>
            <a:lvl1pPr>
              <a:defRPr lang="en-US" altLang="ja-JP" sz="24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lang="en-US" altLang="ja-JP" sz="22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defRPr lang="en-US" altLang="ja-JP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5pPr>
              <a:defRPr lang="en-US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5pPr>
          </a:lstStyle>
          <a:p>
            <a:pPr lvl="0">
              <a:spcAft>
                <a:spcPts val="0"/>
              </a:spcAft>
            </a:pPr>
            <a:r>
              <a:rPr lang="en-US" altLang="ja-JP" dirty="0"/>
              <a:t>Editable body copy</a:t>
            </a:r>
          </a:p>
          <a:p>
            <a:pPr marL="458788" lvl="1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809625" lvl="2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1323975" lvl="4" indent="-230188">
              <a:spcBef>
                <a:spcPts val="1000"/>
              </a:spcBef>
              <a:spcAft>
                <a:spcPts val="0"/>
              </a:spcAft>
              <a:tabLst/>
            </a:pPr>
            <a:endParaRPr lang="en-US" dirty="0"/>
          </a:p>
        </p:txBody>
      </p:sp>
      <p:sp>
        <p:nvSpPr>
          <p:cNvPr id="16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333358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95469" y="374154"/>
            <a:ext cx="6211927" cy="44092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800" b="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Copy Here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FB73F14-68E6-0D40-8C86-4D7BCC64F8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836613"/>
            <a:ext cx="6192837" cy="432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17A2154B-A454-8249-909D-10FDDFC096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1" y="1370483"/>
            <a:ext cx="7615365" cy="4722813"/>
          </a:xfrm>
          <a:prstGeom prst="rect">
            <a:avLst/>
          </a:prstGeom>
        </p:spPr>
        <p:txBody>
          <a:bodyPr/>
          <a:lstStyle>
            <a:lvl1pPr>
              <a:defRPr lang="en-US" altLang="ja-JP" sz="24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lang="en-US" altLang="ja-JP" sz="2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defRPr lang="en-US" altLang="ja-JP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5pPr>
              <a:defRPr lang="en-US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5pPr>
          </a:lstStyle>
          <a:p>
            <a:pPr lvl="0">
              <a:spcAft>
                <a:spcPts val="0"/>
              </a:spcAft>
            </a:pPr>
            <a:r>
              <a:rPr lang="en-US" altLang="ja-JP" dirty="0"/>
              <a:t>Editable body copy</a:t>
            </a:r>
          </a:p>
          <a:p>
            <a:pPr marL="458788" lvl="1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809625" lvl="2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1323975" lvl="4" indent="-230188">
              <a:spcBef>
                <a:spcPts val="1000"/>
              </a:spcBef>
              <a:spcAft>
                <a:spcPts val="0"/>
              </a:spcAft>
              <a:tabLst/>
            </a:pPr>
            <a:endParaRPr lang="en-US" dirty="0"/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8028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\Downloads\ilovepdf_pages-to-jpg (1)\RU_PPT Template-White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>
          <a:xfrm>
            <a:off x="685800" y="5880100"/>
            <a:ext cx="3422650" cy="977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769350" y="5486400"/>
            <a:ext cx="3422650" cy="977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5AFE99A1-F019-42EF-A6DD-FBA9CE0E5FB1}"/>
              </a:ext>
            </a:extLst>
          </p:cNvPr>
          <p:cNvGrpSpPr/>
          <p:nvPr userDrawn="1"/>
        </p:nvGrpSpPr>
        <p:grpSpPr>
          <a:xfrm>
            <a:off x="9220200" y="5410200"/>
            <a:ext cx="2601503" cy="1082742"/>
            <a:chOff x="10616154" y="97913"/>
            <a:chExt cx="3619726" cy="1349912"/>
          </a:xfrm>
        </p:grpSpPr>
        <p:pic>
          <p:nvPicPr>
            <p:cNvPr id="14" name="Picture 2" descr="NIRF — SAVEETHA SCHOOL OF MANAGEMENT">
              <a:extLst>
                <a:ext uri="{FF2B5EF4-FFF2-40B4-BE49-F238E27FC236}">
                  <a16:creationId xmlns:a16="http://schemas.microsoft.com/office/drawing/2014/main" xmlns="" id="{9B00A4D8-FB36-4B42-882E-EE775CC50F6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17" t="4377" r="28922" b="7151"/>
            <a:stretch/>
          </p:blipFill>
          <p:spPr bwMode="auto">
            <a:xfrm>
              <a:off x="12122688" y="97913"/>
              <a:ext cx="843474" cy="5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Bharath University - Top University In India">
              <a:extLst>
                <a:ext uri="{FF2B5EF4-FFF2-40B4-BE49-F238E27FC236}">
                  <a16:creationId xmlns:a16="http://schemas.microsoft.com/office/drawing/2014/main" xmlns="" id="{8CF62A35-8903-4AEE-9045-1FA034AB8A0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7939" y="182966"/>
              <a:ext cx="1158298" cy="430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CREDISAPP for Ratings - Eloit">
              <a:extLst>
                <a:ext uri="{FF2B5EF4-FFF2-40B4-BE49-F238E27FC236}">
                  <a16:creationId xmlns:a16="http://schemas.microsoft.com/office/drawing/2014/main" xmlns="" id="{4EC4255E-9275-4645-A3F8-21419123E0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72901" y="114292"/>
              <a:ext cx="1155067" cy="575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MHRD | Innovation Cell - Home">
              <a:extLst>
                <a:ext uri="{FF2B5EF4-FFF2-40B4-BE49-F238E27FC236}">
                  <a16:creationId xmlns:a16="http://schemas.microsoft.com/office/drawing/2014/main" xmlns="" id="{E6BC1D26-C603-41F7-A77B-3E57CF81C4C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6154" y="789734"/>
              <a:ext cx="1857797" cy="658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Institution's Innovation Council | MHRD">
              <a:extLst>
                <a:ext uri="{FF2B5EF4-FFF2-40B4-BE49-F238E27FC236}">
                  <a16:creationId xmlns:a16="http://schemas.microsoft.com/office/drawing/2014/main" xmlns="" id="{36AC505C-EAFA-4C95-8784-8D5ACB655BD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9" t="20721" r="8879" b="24346"/>
            <a:stretch/>
          </p:blipFill>
          <p:spPr bwMode="auto">
            <a:xfrm>
              <a:off x="12886182" y="774201"/>
              <a:ext cx="1349698" cy="637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</p:spTree>
    <p:extLst>
      <p:ext uri="{BB962C8B-B14F-4D97-AF65-F5344CB8AC3E}">
        <p14:creationId xmlns:p14="http://schemas.microsoft.com/office/powerpoint/2010/main" val="15187634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in\Downloads\ilovepdf_pages-to-jpg (3)\RU_PPT Template-White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95469" y="374154"/>
            <a:ext cx="6211927" cy="44092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800" b="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Copy Here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FB73F14-68E6-0D40-8C86-4D7BCC64F8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836613"/>
            <a:ext cx="6192837" cy="432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17A2154B-A454-8249-909D-10FDDFC096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1" y="1370483"/>
            <a:ext cx="7615365" cy="4722813"/>
          </a:xfrm>
          <a:prstGeom prst="rect">
            <a:avLst/>
          </a:prstGeom>
        </p:spPr>
        <p:txBody>
          <a:bodyPr/>
          <a:lstStyle>
            <a:lvl1pPr>
              <a:defRPr lang="en-US" altLang="ja-JP" sz="24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lang="en-US" altLang="ja-JP" sz="2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defRPr lang="en-US" altLang="ja-JP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5pPr>
              <a:defRPr lang="en-US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5pPr>
          </a:lstStyle>
          <a:p>
            <a:pPr lvl="0">
              <a:spcAft>
                <a:spcPts val="0"/>
              </a:spcAft>
            </a:pPr>
            <a:r>
              <a:rPr lang="en-US" altLang="ja-JP" dirty="0"/>
              <a:t>Editable body copy</a:t>
            </a:r>
          </a:p>
          <a:p>
            <a:pPr marL="458788" lvl="1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809625" lvl="2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1323975" lvl="4" indent="-230188">
              <a:spcBef>
                <a:spcPts val="1000"/>
              </a:spcBef>
              <a:spcAft>
                <a:spcPts val="0"/>
              </a:spcAft>
              <a:tabLst/>
            </a:pPr>
            <a:endParaRPr lang="en-US" dirty="0"/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802804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py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dmin\Downloads\ilovepdf_pages-to-jpg (4)\RU_PPT Template-Grey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95469" y="374154"/>
            <a:ext cx="6211927" cy="44092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800" b="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Copy Here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FB73F14-68E6-0D40-8C86-4D7BCC64F8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836613"/>
            <a:ext cx="6192837" cy="432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17A2154B-A454-8249-909D-10FDDFC096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1" y="1370483"/>
            <a:ext cx="7615365" cy="4722813"/>
          </a:xfrm>
          <a:prstGeom prst="rect">
            <a:avLst/>
          </a:prstGeom>
        </p:spPr>
        <p:txBody>
          <a:bodyPr/>
          <a:lstStyle>
            <a:lvl1pPr>
              <a:defRPr lang="en-US" altLang="ja-JP" sz="24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lang="en-US" altLang="ja-JP" sz="22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defRPr lang="en-US" altLang="ja-JP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5pPr>
              <a:defRPr lang="en-US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5pPr>
          </a:lstStyle>
          <a:p>
            <a:pPr lvl="0">
              <a:spcAft>
                <a:spcPts val="0"/>
              </a:spcAft>
            </a:pPr>
            <a:r>
              <a:rPr lang="en-US" altLang="ja-JP" dirty="0"/>
              <a:t>Editable body copy</a:t>
            </a:r>
          </a:p>
          <a:p>
            <a:pPr marL="458788" lvl="1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809625" lvl="2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1323975" lvl="4" indent="-230188">
              <a:spcBef>
                <a:spcPts val="1000"/>
              </a:spcBef>
              <a:spcAft>
                <a:spcPts val="0"/>
              </a:spcAft>
              <a:tabLst/>
            </a:pPr>
            <a:endParaRPr lang="en-US" dirty="0"/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80280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Image Black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15" name="Picture Placeholder 2">
            <a:extLst>
              <a:ext uri="{FF2B5EF4-FFF2-40B4-BE49-F238E27FC236}">
                <a16:creationId xmlns:a16="http://schemas.microsoft.com/office/drawing/2014/main" xmlns="" id="{7876850F-ABC0-9B46-8AA9-D1E0133CA4C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7200" y="381000"/>
            <a:ext cx="5561400" cy="5715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0F74C1A9-D7CD-AE4E-B3EE-BA5A1E80F2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70483"/>
            <a:ext cx="5112568" cy="4722813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1000"/>
              </a:spcBef>
              <a:spcAft>
                <a:spcPts val="0"/>
              </a:spcAft>
              <a:tabLst/>
              <a:defRPr sz="2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809625" indent="-215900">
              <a:spcBef>
                <a:spcPts val="1000"/>
              </a:spcBef>
              <a:spcAft>
                <a:spcPts val="0"/>
              </a:spcAft>
              <a:tabLst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 marL="1093788" indent="-203200">
              <a:spcBef>
                <a:spcPts val="0"/>
              </a:spcBef>
              <a:spcAft>
                <a:spcPts val="1400"/>
              </a:spcAft>
              <a:tabLst/>
              <a:defRPr sz="1800">
                <a:solidFill>
                  <a:schemeClr val="bg1"/>
                </a:solidFill>
              </a:defRPr>
            </a:lvl4pPr>
            <a:lvl5pPr marL="1323975" indent="-230188">
              <a:spcBef>
                <a:spcPts val="0"/>
              </a:spcBef>
              <a:spcAft>
                <a:spcPts val="1400"/>
              </a:spcAft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altLang="ja-JP" dirty="0"/>
              <a:t>Editable body copy</a:t>
            </a:r>
          </a:p>
          <a:p>
            <a:pPr lvl="2"/>
            <a:r>
              <a:rPr lang="en-US" altLang="ja-JP" dirty="0"/>
              <a:t>Editable body copy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377238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Image Whit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7876850F-ABC0-9B46-8AA9-D1E0133CA4C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7200" y="381000"/>
            <a:ext cx="5561400" cy="5715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0F74C1A9-D7CD-AE4E-B3EE-BA5A1E80F2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70483"/>
            <a:ext cx="5112568" cy="4722813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1000"/>
              </a:spcBef>
              <a:spcAft>
                <a:spcPts val="0"/>
              </a:spcAft>
              <a:tabLst/>
              <a:defRPr sz="2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809625" indent="-215900">
              <a:spcBef>
                <a:spcPts val="1000"/>
              </a:spcBef>
              <a:spcAft>
                <a:spcPts val="0"/>
              </a:spcAft>
              <a:tabLst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 marL="1093788" indent="-203200">
              <a:spcBef>
                <a:spcPts val="0"/>
              </a:spcBef>
              <a:spcAft>
                <a:spcPts val="1400"/>
              </a:spcAft>
              <a:tabLst/>
              <a:defRPr sz="1800">
                <a:solidFill>
                  <a:schemeClr val="bg1"/>
                </a:solidFill>
              </a:defRPr>
            </a:lvl4pPr>
            <a:lvl5pPr marL="1323975" indent="-230188">
              <a:spcBef>
                <a:spcPts val="0"/>
              </a:spcBef>
              <a:spcAft>
                <a:spcPts val="1400"/>
              </a:spcAft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altLang="ja-JP" dirty="0"/>
              <a:t>Editable body copy</a:t>
            </a:r>
          </a:p>
          <a:p>
            <a:pPr lvl="2"/>
            <a:r>
              <a:rPr lang="en-US" altLang="ja-JP" dirty="0"/>
              <a:t>Editable body copy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17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325709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22" name="Picture Placeholder 2">
            <a:extLst>
              <a:ext uri="{FF2B5EF4-FFF2-40B4-BE49-F238E27FC236}">
                <a16:creationId xmlns:a16="http://schemas.microsoft.com/office/drawing/2014/main" xmlns="" id="{F32C3D9F-FFE4-0F49-B358-349DAE3C53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0943" y="2527475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xmlns="" id="{6CCF012A-37B8-A846-96C9-F68F190709B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83894" y="2527476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996502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A171FABC-7F9F-3F4F-AF20-A434E98D4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3" y="4869160"/>
            <a:ext cx="3442051" cy="1152128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00050" indent="-157163">
              <a:spcBef>
                <a:spcPts val="900"/>
              </a:spcBef>
              <a:tabLst/>
              <a:defRPr sz="1100">
                <a:solidFill>
                  <a:schemeClr val="bg1"/>
                </a:solidFill>
              </a:defRPr>
            </a:lvl2pPr>
            <a:lvl3pPr marL="744538" indent="-150813">
              <a:spcBef>
                <a:spcPts val="900"/>
              </a:spcBef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7AFFC4A7-46EC-C047-99A4-7BC9BF1252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80249" y="4869160"/>
            <a:ext cx="3442051" cy="1152128"/>
          </a:xfrm>
          <a:prstGeom prst="rect">
            <a:avLst/>
          </a:prstGeom>
        </p:spPr>
        <p:txBody>
          <a:bodyPr/>
          <a:lstStyle>
            <a:lvl1pPr marL="230188" marR="0" indent="-230188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574675" marR="0" indent="-1174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chemeClr val="bg1"/>
                </a:solidFill>
              </a:defRPr>
            </a:lvl2pPr>
            <a:lvl3pPr marL="1031875" marR="0" indent="-1174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ja-JP" dirty="0"/>
              <a:t>Editable body copy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4D8CAD92-AB23-784E-BBCE-25C0466B2FF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45147" y="4869160"/>
            <a:ext cx="3442051" cy="1152128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00050" indent="-157163">
              <a:spcBef>
                <a:spcPts val="900"/>
              </a:spcBef>
              <a:tabLst/>
              <a:defRPr sz="1100">
                <a:solidFill>
                  <a:schemeClr val="bg1"/>
                </a:solidFill>
              </a:defRPr>
            </a:lvl2pPr>
            <a:lvl3pPr marL="744538" indent="-150813">
              <a:spcBef>
                <a:spcPts val="900"/>
              </a:spcBef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9133F4C6-1C2F-3C4D-AEE3-3C40BF75EF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xmlns="" id="{2F415E3C-898F-174D-87AF-BF01FE9814F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99247" y="2526937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583041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Images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22" name="Picture Placeholder 2">
            <a:extLst>
              <a:ext uri="{FF2B5EF4-FFF2-40B4-BE49-F238E27FC236}">
                <a16:creationId xmlns:a16="http://schemas.microsoft.com/office/drawing/2014/main" xmlns="" id="{F32C3D9F-FFE4-0F49-B358-349DAE3C53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0943" y="2527475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xmlns="" id="{6CCF012A-37B8-A846-96C9-F68F190709B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83894" y="2527476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996502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A171FABC-7F9F-3F4F-AF20-A434E98D4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3" y="4869160"/>
            <a:ext cx="3442051" cy="1152128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00050" indent="-157163">
              <a:spcBef>
                <a:spcPts val="900"/>
              </a:spcBef>
              <a:tabLst/>
              <a:defRPr sz="1100">
                <a:solidFill>
                  <a:schemeClr val="bg1"/>
                </a:solidFill>
              </a:defRPr>
            </a:lvl2pPr>
            <a:lvl3pPr marL="744538" indent="-150813">
              <a:spcBef>
                <a:spcPts val="900"/>
              </a:spcBef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7AFFC4A7-46EC-C047-99A4-7BC9BF1252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80249" y="4869160"/>
            <a:ext cx="3442051" cy="1152128"/>
          </a:xfrm>
          <a:prstGeom prst="rect">
            <a:avLst/>
          </a:prstGeom>
        </p:spPr>
        <p:txBody>
          <a:bodyPr/>
          <a:lstStyle>
            <a:lvl1pPr marL="230188" marR="0" indent="-230188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574675" marR="0" indent="-1174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chemeClr val="bg1"/>
                </a:solidFill>
              </a:defRPr>
            </a:lvl2pPr>
            <a:lvl3pPr marL="1031875" marR="0" indent="-1174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ja-JP" dirty="0"/>
              <a:t>Editable body copy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4D8CAD92-AB23-784E-BBCE-25C0466B2FF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45147" y="4869160"/>
            <a:ext cx="3442051" cy="1152128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00050" indent="-157163">
              <a:spcBef>
                <a:spcPts val="900"/>
              </a:spcBef>
              <a:tabLst/>
              <a:defRPr sz="1100">
                <a:solidFill>
                  <a:schemeClr val="bg1"/>
                </a:solidFill>
              </a:defRPr>
            </a:lvl2pPr>
            <a:lvl3pPr marL="744538" indent="-150813">
              <a:spcBef>
                <a:spcPts val="900"/>
              </a:spcBef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9133F4C6-1C2F-3C4D-AEE3-3C40BF75EF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xmlns="" id="{2F415E3C-898F-174D-87AF-BF01FE9814F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99247" y="2526937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583041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\Downloads\ilovepdf_pages-to-jpg (4)\RU_PPT Template-Grey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Table page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A7260009-5486-ED4F-84C4-78FE71BC59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xmlns="" id="{941EFC9F-B96F-204C-8057-F2337DEBA477}"/>
              </a:ext>
            </a:extLst>
          </p:cNvPr>
          <p:cNvSpPr>
            <a:spLocks noGrp="1"/>
          </p:cNvSpPr>
          <p:nvPr>
            <p:ph type="tbl" sz="quarter" idx="18" hasCustomPrompt="1"/>
          </p:nvPr>
        </p:nvSpPr>
        <p:spPr>
          <a:xfrm>
            <a:off x="623392" y="2204864"/>
            <a:ext cx="11089183" cy="38879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254700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dmin\Downloads\ilovepdf_pages-to-jpg (3)\RU_PPT Template-White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Table page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A7260009-5486-ED4F-84C4-78FE71BC59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xmlns="" id="{941EFC9F-B96F-204C-8057-F2337DEBA477}"/>
              </a:ext>
            </a:extLst>
          </p:cNvPr>
          <p:cNvSpPr>
            <a:spLocks noGrp="1"/>
          </p:cNvSpPr>
          <p:nvPr>
            <p:ph type="tbl" sz="quarter" idx="18" hasCustomPrompt="1"/>
          </p:nvPr>
        </p:nvSpPr>
        <p:spPr>
          <a:xfrm>
            <a:off x="623392" y="2204864"/>
            <a:ext cx="11089183" cy="38879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254700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Admin\Downloads\ilovepdf_pages-to-jpg (4)\RU_PPT Template-Grey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1" cy="6858000"/>
          </a:xfrm>
          <a:prstGeom prst="rect">
            <a:avLst/>
          </a:prstGeom>
          <a:noFill/>
        </p:spPr>
      </p:pic>
      <p:sp>
        <p:nvSpPr>
          <p:cNvPr id="5" name="Chart Placeholder 4">
            <a:extLst>
              <a:ext uri="{FF2B5EF4-FFF2-40B4-BE49-F238E27FC236}">
                <a16:creationId xmlns:a16="http://schemas.microsoft.com/office/drawing/2014/main" xmlns="" id="{C95A2DA0-563A-2A49-9D5E-DC5BC2FF0F6D}"/>
              </a:ext>
            </a:extLst>
          </p:cNvPr>
          <p:cNvSpPr>
            <a:spLocks noGrp="1"/>
          </p:cNvSpPr>
          <p:nvPr>
            <p:ph type="chart" sz="quarter" idx="19" hasCustomPrompt="1"/>
          </p:nvPr>
        </p:nvSpPr>
        <p:spPr>
          <a:xfrm>
            <a:off x="407368" y="2276872"/>
            <a:ext cx="11325348" cy="3751914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bar Graph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7C66B2-DB5E-EF42-BC3E-8844BAB7CA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Bar</a:t>
            </a:r>
            <a:br>
              <a:rPr lang="en-US" dirty="0"/>
            </a:br>
            <a:r>
              <a:rPr lang="en-US" dirty="0"/>
              <a:t>Graph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231461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ph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Admin\Downloads\ilovepdf_pages-to-jpg (3)\RU_PPT Template-White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5" name="Chart Placeholder 4">
            <a:extLst>
              <a:ext uri="{FF2B5EF4-FFF2-40B4-BE49-F238E27FC236}">
                <a16:creationId xmlns:a16="http://schemas.microsoft.com/office/drawing/2014/main" xmlns="" id="{C95A2DA0-563A-2A49-9D5E-DC5BC2FF0F6D}"/>
              </a:ext>
            </a:extLst>
          </p:cNvPr>
          <p:cNvSpPr>
            <a:spLocks noGrp="1"/>
          </p:cNvSpPr>
          <p:nvPr>
            <p:ph type="chart" sz="quarter" idx="19" hasCustomPrompt="1"/>
          </p:nvPr>
        </p:nvSpPr>
        <p:spPr>
          <a:xfrm>
            <a:off x="407368" y="2276872"/>
            <a:ext cx="11325348" cy="3751914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bar Graph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7C66B2-DB5E-EF42-BC3E-8844BAB7CA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Bar</a:t>
            </a:r>
            <a:br>
              <a:rPr lang="en-US" dirty="0"/>
            </a:br>
            <a:r>
              <a:rPr lang="en-US" dirty="0"/>
              <a:t>Graph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2314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1" cy="6858000"/>
          </a:xfrm>
          <a:prstGeom prst="rect">
            <a:avLst/>
          </a:prstGeom>
          <a:noFill/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5AFE99A1-F019-42EF-A6DD-FBA9CE0E5FB1}"/>
              </a:ext>
            </a:extLst>
          </p:cNvPr>
          <p:cNvGrpSpPr/>
          <p:nvPr userDrawn="1"/>
        </p:nvGrpSpPr>
        <p:grpSpPr>
          <a:xfrm>
            <a:off x="9220200" y="304800"/>
            <a:ext cx="2601503" cy="1082742"/>
            <a:chOff x="10616154" y="97913"/>
            <a:chExt cx="3619726" cy="1349912"/>
          </a:xfrm>
        </p:grpSpPr>
        <p:pic>
          <p:nvPicPr>
            <p:cNvPr id="22" name="Picture 2" descr="NIRF — SAVEETHA SCHOOL OF MANAGEMENT">
              <a:extLst>
                <a:ext uri="{FF2B5EF4-FFF2-40B4-BE49-F238E27FC236}">
                  <a16:creationId xmlns:a16="http://schemas.microsoft.com/office/drawing/2014/main" xmlns="" id="{9B00A4D8-FB36-4B42-882E-EE775CC50F6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17" t="4377" r="28922" b="7151"/>
            <a:stretch/>
          </p:blipFill>
          <p:spPr bwMode="auto">
            <a:xfrm>
              <a:off x="12122688" y="97913"/>
              <a:ext cx="843474" cy="5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Bharath University - Top University In India">
              <a:extLst>
                <a:ext uri="{FF2B5EF4-FFF2-40B4-BE49-F238E27FC236}">
                  <a16:creationId xmlns:a16="http://schemas.microsoft.com/office/drawing/2014/main" xmlns="" id="{8CF62A35-8903-4AEE-9045-1FA034AB8A0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7939" y="182966"/>
              <a:ext cx="1158298" cy="430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CREDISAPP for Ratings - Eloit">
              <a:extLst>
                <a:ext uri="{FF2B5EF4-FFF2-40B4-BE49-F238E27FC236}">
                  <a16:creationId xmlns:a16="http://schemas.microsoft.com/office/drawing/2014/main" xmlns="" id="{4EC4255E-9275-4645-A3F8-21419123E0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72901" y="114292"/>
              <a:ext cx="1155067" cy="575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8" descr="MHRD | Innovation Cell - Home">
              <a:extLst>
                <a:ext uri="{FF2B5EF4-FFF2-40B4-BE49-F238E27FC236}">
                  <a16:creationId xmlns:a16="http://schemas.microsoft.com/office/drawing/2014/main" xmlns="" id="{E6BC1D26-C603-41F7-A77B-3E57CF81C4C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6154" y="789734"/>
              <a:ext cx="1857797" cy="658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Institution's Innovation Council | MHRD">
              <a:extLst>
                <a:ext uri="{FF2B5EF4-FFF2-40B4-BE49-F238E27FC236}">
                  <a16:creationId xmlns:a16="http://schemas.microsoft.com/office/drawing/2014/main" xmlns="" id="{36AC505C-EAFA-4C95-8784-8D5ACB655BD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9" t="20721" r="8879" b="24346"/>
            <a:stretch/>
          </p:blipFill>
          <p:spPr bwMode="auto">
            <a:xfrm>
              <a:off x="12886182" y="774201"/>
              <a:ext cx="1349698" cy="637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</p:spTree>
    <p:extLst>
      <p:ext uri="{BB962C8B-B14F-4D97-AF65-F5344CB8AC3E}">
        <p14:creationId xmlns:p14="http://schemas.microsoft.com/office/powerpoint/2010/main" val="15187634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Graph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dmin\Downloads\ilovepdf_pages-to-jpg (4)\RU_PPT Template-Grey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5" name="Chart Placeholder 4">
            <a:extLst>
              <a:ext uri="{FF2B5EF4-FFF2-40B4-BE49-F238E27FC236}">
                <a16:creationId xmlns:a16="http://schemas.microsoft.com/office/drawing/2014/main" xmlns="" id="{C95A2DA0-563A-2A49-9D5E-DC5BC2FF0F6D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8612" y="1376067"/>
            <a:ext cx="5404104" cy="47892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7C66B2-DB5E-EF42-BC3E-8844BAB7CAB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99629"/>
            <a:ext cx="5230853" cy="4722813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1000"/>
              </a:spcBef>
              <a:tabLst/>
              <a:defRPr sz="2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809625" indent="-215900">
              <a:spcBef>
                <a:spcPts val="1000"/>
              </a:spcBef>
              <a:tabLst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altLang="ja-JP" dirty="0"/>
              <a:t>Editable body copy</a:t>
            </a:r>
          </a:p>
          <a:p>
            <a:pPr lvl="2"/>
            <a:r>
              <a:rPr lang="en-US" altLang="ja-JP" dirty="0"/>
              <a:t>Editable body copy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69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185102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and Graph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\Downloads\ilovepdf_pages-to-jpg (3)\RU_PPT Template-White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5" name="Chart Placeholder 4">
            <a:extLst>
              <a:ext uri="{FF2B5EF4-FFF2-40B4-BE49-F238E27FC236}">
                <a16:creationId xmlns:a16="http://schemas.microsoft.com/office/drawing/2014/main" xmlns="" id="{C95A2DA0-563A-2A49-9D5E-DC5BC2FF0F6D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8612" y="1376067"/>
            <a:ext cx="5404104" cy="4789237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7C66B2-DB5E-EF42-BC3E-8844BAB7CAB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99629"/>
            <a:ext cx="5230853" cy="4722813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1000"/>
              </a:spcBef>
              <a:tabLst/>
              <a:defRPr sz="2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809625" indent="-215900">
              <a:spcBef>
                <a:spcPts val="1000"/>
              </a:spcBef>
              <a:tabLst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altLang="ja-JP" dirty="0"/>
              <a:t>Editable body copy</a:t>
            </a:r>
          </a:p>
          <a:p>
            <a:pPr lvl="2"/>
            <a:r>
              <a:rPr lang="en-US" altLang="ja-JP" dirty="0"/>
              <a:t>Editable body copy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69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185102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C:\Users\Admin\Downloads\ilovepdf_pages-to-jpg (4)\RU_PPT Template-Grey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1" cy="685800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Work Flow slide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9C105C5C-DB09-9B48-BE37-71390178EE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40768"/>
            <a:ext cx="11089232" cy="100811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Editable body copy</a:t>
            </a:r>
          </a:p>
        </p:txBody>
      </p:sp>
      <p:sp>
        <p:nvSpPr>
          <p:cNvPr id="2" name="Pentagon 1">
            <a:extLst>
              <a:ext uri="{FF2B5EF4-FFF2-40B4-BE49-F238E27FC236}">
                <a16:creationId xmlns:a16="http://schemas.microsoft.com/office/drawing/2014/main" xmlns="" id="{8FBA3758-16A0-D14A-BD36-337B1D31271F}"/>
              </a:ext>
            </a:extLst>
          </p:cNvPr>
          <p:cNvSpPr/>
          <p:nvPr userDrawn="1"/>
        </p:nvSpPr>
        <p:spPr>
          <a:xfrm>
            <a:off x="808086" y="2636912"/>
            <a:ext cx="3816424" cy="1800200"/>
          </a:xfrm>
          <a:prstGeom prst="homePlate">
            <a:avLst>
              <a:gd name="adj" fmla="val 2289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64720C1A-BDFE-E146-B6ED-4700DEA3F3E3}"/>
              </a:ext>
            </a:extLst>
          </p:cNvPr>
          <p:cNvSpPr/>
          <p:nvPr userDrawn="1"/>
        </p:nvSpPr>
        <p:spPr>
          <a:xfrm>
            <a:off x="4408486" y="2636912"/>
            <a:ext cx="3487714" cy="1800200"/>
          </a:xfrm>
          <a:custGeom>
            <a:avLst/>
            <a:gdLst>
              <a:gd name="connsiteX0" fmla="*/ 0 w 3487714"/>
              <a:gd name="connsiteY0" fmla="*/ 0 h 1800200"/>
              <a:gd name="connsiteX1" fmla="*/ 3075486 w 3487714"/>
              <a:gd name="connsiteY1" fmla="*/ 0 h 1800200"/>
              <a:gd name="connsiteX2" fmla="*/ 3487714 w 3487714"/>
              <a:gd name="connsiteY2" fmla="*/ 900100 h 1800200"/>
              <a:gd name="connsiteX3" fmla="*/ 3075486 w 3487714"/>
              <a:gd name="connsiteY3" fmla="*/ 1800200 h 1800200"/>
              <a:gd name="connsiteX4" fmla="*/ 0 w 3487714"/>
              <a:gd name="connsiteY4" fmla="*/ 1800200 h 1800200"/>
              <a:gd name="connsiteX5" fmla="*/ 412228 w 3487714"/>
              <a:gd name="connsiteY5" fmla="*/ 900100 h 1800200"/>
              <a:gd name="connsiteX6" fmla="*/ 0 w 3487714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7714" h="1800200">
                <a:moveTo>
                  <a:pt x="0" y="0"/>
                </a:moveTo>
                <a:lnTo>
                  <a:pt x="3075486" y="0"/>
                </a:lnTo>
                <a:lnTo>
                  <a:pt x="3487714" y="900100"/>
                </a:lnTo>
                <a:lnTo>
                  <a:pt x="3075486" y="1800200"/>
                </a:lnTo>
                <a:lnTo>
                  <a:pt x="0" y="1800200"/>
                </a:lnTo>
                <a:lnTo>
                  <a:pt x="412228" y="9001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xmlns="" id="{E3B464B9-0F71-424C-BC88-02B2AA03265F}"/>
              </a:ext>
            </a:extLst>
          </p:cNvPr>
          <p:cNvSpPr/>
          <p:nvPr userDrawn="1"/>
        </p:nvSpPr>
        <p:spPr>
          <a:xfrm>
            <a:off x="7648846" y="2636912"/>
            <a:ext cx="3487714" cy="1800200"/>
          </a:xfrm>
          <a:custGeom>
            <a:avLst/>
            <a:gdLst>
              <a:gd name="connsiteX0" fmla="*/ 0 w 3487714"/>
              <a:gd name="connsiteY0" fmla="*/ 0 h 1800200"/>
              <a:gd name="connsiteX1" fmla="*/ 3075486 w 3487714"/>
              <a:gd name="connsiteY1" fmla="*/ 0 h 1800200"/>
              <a:gd name="connsiteX2" fmla="*/ 3487714 w 3487714"/>
              <a:gd name="connsiteY2" fmla="*/ 900100 h 1800200"/>
              <a:gd name="connsiteX3" fmla="*/ 3075486 w 3487714"/>
              <a:gd name="connsiteY3" fmla="*/ 1800200 h 1800200"/>
              <a:gd name="connsiteX4" fmla="*/ 0 w 3487714"/>
              <a:gd name="connsiteY4" fmla="*/ 1800200 h 1800200"/>
              <a:gd name="connsiteX5" fmla="*/ 412228 w 3487714"/>
              <a:gd name="connsiteY5" fmla="*/ 900100 h 1800200"/>
              <a:gd name="connsiteX6" fmla="*/ 0 w 3487714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7714" h="1800200">
                <a:moveTo>
                  <a:pt x="0" y="0"/>
                </a:moveTo>
                <a:lnTo>
                  <a:pt x="3075486" y="0"/>
                </a:lnTo>
                <a:lnTo>
                  <a:pt x="3487714" y="900100"/>
                </a:lnTo>
                <a:lnTo>
                  <a:pt x="3075486" y="1800200"/>
                </a:lnTo>
                <a:lnTo>
                  <a:pt x="0" y="1800200"/>
                </a:lnTo>
                <a:lnTo>
                  <a:pt x="412228" y="9001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D376484-E90C-F04E-B131-5D61FED1F3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0590" y="2708275"/>
            <a:ext cx="331152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194D7AD1-383D-8841-8460-9BA6874F35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40534" y="2708275"/>
            <a:ext cx="282677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D95E0D3F-8EC7-5649-B14D-1D587E65EF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05631" y="2708275"/>
            <a:ext cx="282677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xmlns="" id="{7D7869EA-8258-0C41-A3E5-4FCD4D1F175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0590" y="4648587"/>
            <a:ext cx="331152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xmlns="" id="{06121E29-064A-1641-86F9-CFB9DAF65AE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72727" y="4648587"/>
            <a:ext cx="2848128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xmlns="" id="{0018615F-C088-3949-9CA2-1FDCB1416F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84278" y="4648587"/>
            <a:ext cx="2848128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048283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Admin\Downloads\ilovepdf_pages-to-jpg (3)\RU_PPT Template-White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xmlns="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Workflow slide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xmlns="" id="{5A79C9B3-40EA-6841-962A-BB4931099614}"/>
              </a:ext>
            </a:extLst>
          </p:cNvPr>
          <p:cNvSpPr/>
          <p:nvPr userDrawn="1"/>
        </p:nvSpPr>
        <p:spPr>
          <a:xfrm>
            <a:off x="808086" y="2636912"/>
            <a:ext cx="3816424" cy="1800200"/>
          </a:xfrm>
          <a:prstGeom prst="homePlate">
            <a:avLst>
              <a:gd name="adj" fmla="val 228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A5A5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xmlns="" id="{65D17357-6BFE-1941-B56A-C8F51F73177D}"/>
              </a:ext>
            </a:extLst>
          </p:cNvPr>
          <p:cNvSpPr/>
          <p:nvPr userDrawn="1"/>
        </p:nvSpPr>
        <p:spPr>
          <a:xfrm>
            <a:off x="4408486" y="2636912"/>
            <a:ext cx="3487714" cy="1800200"/>
          </a:xfrm>
          <a:custGeom>
            <a:avLst/>
            <a:gdLst>
              <a:gd name="connsiteX0" fmla="*/ 0 w 3487714"/>
              <a:gd name="connsiteY0" fmla="*/ 0 h 1800200"/>
              <a:gd name="connsiteX1" fmla="*/ 3075486 w 3487714"/>
              <a:gd name="connsiteY1" fmla="*/ 0 h 1800200"/>
              <a:gd name="connsiteX2" fmla="*/ 3487714 w 3487714"/>
              <a:gd name="connsiteY2" fmla="*/ 900100 h 1800200"/>
              <a:gd name="connsiteX3" fmla="*/ 3075486 w 3487714"/>
              <a:gd name="connsiteY3" fmla="*/ 1800200 h 1800200"/>
              <a:gd name="connsiteX4" fmla="*/ 0 w 3487714"/>
              <a:gd name="connsiteY4" fmla="*/ 1800200 h 1800200"/>
              <a:gd name="connsiteX5" fmla="*/ 412228 w 3487714"/>
              <a:gd name="connsiteY5" fmla="*/ 900100 h 1800200"/>
              <a:gd name="connsiteX6" fmla="*/ 0 w 3487714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7714" h="1800200">
                <a:moveTo>
                  <a:pt x="0" y="0"/>
                </a:moveTo>
                <a:lnTo>
                  <a:pt x="3075486" y="0"/>
                </a:lnTo>
                <a:lnTo>
                  <a:pt x="3487714" y="900100"/>
                </a:lnTo>
                <a:lnTo>
                  <a:pt x="3075486" y="1800200"/>
                </a:lnTo>
                <a:lnTo>
                  <a:pt x="0" y="1800200"/>
                </a:lnTo>
                <a:lnTo>
                  <a:pt x="412228" y="9001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A5A5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xmlns="" id="{480B83C1-8261-F644-8639-88185FC10CFE}"/>
              </a:ext>
            </a:extLst>
          </p:cNvPr>
          <p:cNvSpPr/>
          <p:nvPr userDrawn="1"/>
        </p:nvSpPr>
        <p:spPr>
          <a:xfrm>
            <a:off x="7648846" y="2636912"/>
            <a:ext cx="3487714" cy="1800200"/>
          </a:xfrm>
          <a:custGeom>
            <a:avLst/>
            <a:gdLst>
              <a:gd name="connsiteX0" fmla="*/ 0 w 3487714"/>
              <a:gd name="connsiteY0" fmla="*/ 0 h 1800200"/>
              <a:gd name="connsiteX1" fmla="*/ 3075486 w 3487714"/>
              <a:gd name="connsiteY1" fmla="*/ 0 h 1800200"/>
              <a:gd name="connsiteX2" fmla="*/ 3487714 w 3487714"/>
              <a:gd name="connsiteY2" fmla="*/ 900100 h 1800200"/>
              <a:gd name="connsiteX3" fmla="*/ 3075486 w 3487714"/>
              <a:gd name="connsiteY3" fmla="*/ 1800200 h 1800200"/>
              <a:gd name="connsiteX4" fmla="*/ 0 w 3487714"/>
              <a:gd name="connsiteY4" fmla="*/ 1800200 h 1800200"/>
              <a:gd name="connsiteX5" fmla="*/ 412228 w 3487714"/>
              <a:gd name="connsiteY5" fmla="*/ 900100 h 1800200"/>
              <a:gd name="connsiteX6" fmla="*/ 0 w 3487714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7714" h="1800200">
                <a:moveTo>
                  <a:pt x="0" y="0"/>
                </a:moveTo>
                <a:lnTo>
                  <a:pt x="3075486" y="0"/>
                </a:lnTo>
                <a:lnTo>
                  <a:pt x="3487714" y="900100"/>
                </a:lnTo>
                <a:lnTo>
                  <a:pt x="3075486" y="1800200"/>
                </a:lnTo>
                <a:lnTo>
                  <a:pt x="0" y="1800200"/>
                </a:lnTo>
                <a:lnTo>
                  <a:pt x="412228" y="9001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A5A5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CF6605B9-0F65-4D4B-9FFA-E92299353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0590" y="2708275"/>
            <a:ext cx="331152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xmlns="" id="{99737036-FF00-C544-808C-D5A2177D418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40534" y="2708275"/>
            <a:ext cx="282677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91CC5985-5A7F-6441-BC10-7E669F1E87C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05631" y="2708275"/>
            <a:ext cx="282677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6AB7B642-A681-B34E-977A-6F85EA6BC12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0590" y="4648587"/>
            <a:ext cx="3311525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82827E12-373D-8B4F-AD69-9F7C005EDE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72727" y="4648587"/>
            <a:ext cx="2848128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xmlns="" id="{9FCBB0C0-51D7-0448-A90C-8B8B74462D9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84278" y="4648587"/>
            <a:ext cx="2848128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0E1F1297-EA50-094F-9E80-E44D36C543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40768"/>
            <a:ext cx="11089232" cy="100811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Editable body copy</a:t>
            </a:r>
          </a:p>
        </p:txBody>
      </p:sp>
      <p:sp>
        <p:nvSpPr>
          <p:cNvPr id="2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860595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ank You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dmin\Downloads\ilovepdf_pages-to-jpg (3)\RU_PPT Template-White Blank (1)_page-000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F49B44DA-46E8-CE45-AC10-AC35239D5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64976" y="2708920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THANK YOU</a:t>
            </a:r>
            <a:endParaRPr lang="en-NZ" dirty="0"/>
          </a:p>
        </p:txBody>
      </p:sp>
      <p:pic>
        <p:nvPicPr>
          <p:cNvPr id="14339" name="Picture 3" descr="C:\Users\Admin\Downloads\ilovepdf_pages-to-jpg (3)\RU_PPT Template-White Blank (1)_page-0001.jpg"/>
          <p:cNvPicPr>
            <a:picLocks noChangeAspect="1" noChangeArrowheads="1"/>
          </p:cNvPicPr>
          <p:nvPr userDrawn="1"/>
        </p:nvPicPr>
        <p:blipFill>
          <a:blip r:embed="rId3" cstate="print"/>
          <a:srcRect l="6250" t="83342" b="3324"/>
          <a:stretch>
            <a:fillRect/>
          </a:stretch>
        </p:blipFill>
        <p:spPr bwMode="auto">
          <a:xfrm>
            <a:off x="2173941" y="5983224"/>
            <a:ext cx="9982200" cy="7985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92664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ank You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F49B44DA-46E8-CE45-AC10-AC35239D5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64976" y="3017837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THANK YOU</a:t>
            </a:r>
            <a:endParaRPr lang="en-NZ" dirty="0"/>
          </a:p>
        </p:txBody>
      </p:sp>
      <p:pic>
        <p:nvPicPr>
          <p:cNvPr id="6" name="Picture 2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/>
          <a:srcRect t="69444" b="16667"/>
          <a:stretch>
            <a:fillRect/>
          </a:stretch>
        </p:blipFill>
        <p:spPr bwMode="auto">
          <a:xfrm>
            <a:off x="228600" y="1752600"/>
            <a:ext cx="5486400" cy="114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92664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ank You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\Downloads\FAI_7881_HDR_edit.jpg"/>
          <p:cNvPicPr>
            <a:picLocks noChangeAspect="1" noChangeArrowheads="1"/>
          </p:cNvPicPr>
          <p:nvPr userDrawn="1"/>
        </p:nvPicPr>
        <p:blipFill>
          <a:blip r:embed="rId2" cstate="print"/>
          <a:srcRect r="872" b="11451"/>
          <a:stretch>
            <a:fillRect/>
          </a:stretch>
        </p:blipFill>
        <p:spPr bwMode="auto">
          <a:xfrm>
            <a:off x="-16567" y="-16565"/>
            <a:ext cx="12246810" cy="68961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 userDrawn="1"/>
        </p:nvSpPr>
        <p:spPr>
          <a:xfrm>
            <a:off x="-26276" y="-26276"/>
            <a:ext cx="12218276" cy="6884276"/>
          </a:xfrm>
          <a:prstGeom prst="rect">
            <a:avLst/>
          </a:prstGeom>
          <a:solidFill>
            <a:schemeClr val="dk1">
              <a:alpha val="5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F49B44DA-46E8-CE45-AC10-AC35239D5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64976" y="2708920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THANK YOU</a:t>
            </a:r>
            <a:endParaRPr lang="en-NZ" dirty="0"/>
          </a:p>
        </p:txBody>
      </p:sp>
      <p:pic>
        <p:nvPicPr>
          <p:cNvPr id="8" name="Picture 3" descr="C:\Users\Admin\Downloads\1-05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890001" y="0"/>
            <a:ext cx="3064565" cy="14782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92664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ustom Pictur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xmlns="" id="{F49B44DA-46E8-CE45-AC10-AC35239D5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64976" y="2708920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THANK YOU</a:t>
            </a:r>
            <a:endParaRPr lang="en-NZ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D9D1C3BC-7BFF-1640-819B-5BED6BEC9B4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b="0" i="0" baseline="0"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F1A0E79-2BC7-C74E-A6C5-1646C3E49F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352" y="6384910"/>
            <a:ext cx="812480" cy="142503"/>
          </a:xfrm>
          <a:prstGeom prst="rect">
            <a:avLst/>
          </a:prstGeom>
        </p:spPr>
      </p:pic>
      <p:pic>
        <p:nvPicPr>
          <p:cNvPr id="11" name="Picture 3" descr="C:\Users\Admin\Downloads\ilovepdf_pages-to-jpg (3)\RU_PPT Template-White Blank (1)_page-0001.jpg"/>
          <p:cNvPicPr>
            <a:picLocks noChangeAspect="1" noChangeArrowheads="1"/>
          </p:cNvPicPr>
          <p:nvPr userDrawn="1"/>
        </p:nvPicPr>
        <p:blipFill>
          <a:blip r:embed="rId3"/>
          <a:srcRect l="6250" t="83342" b="3324"/>
          <a:stretch>
            <a:fillRect/>
          </a:stretch>
        </p:blipFill>
        <p:spPr bwMode="auto">
          <a:xfrm>
            <a:off x="726141" y="5867400"/>
            <a:ext cx="114300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00696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xmlns="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</p:spTree>
    <p:extLst>
      <p:ext uri="{BB962C8B-B14F-4D97-AF65-F5344CB8AC3E}">
        <p14:creationId xmlns:p14="http://schemas.microsoft.com/office/powerpoint/2010/main" val="289665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C96D411-367F-DE44-B86F-24693F081E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4580247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  <p:pic>
        <p:nvPicPr>
          <p:cNvPr id="16" name="Picture 2" descr="C:\Users\Admin\Downloads\REVA LOGO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" y="1857550"/>
            <a:ext cx="3581400" cy="9977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355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7C66B2-DB5E-EF42-BC3E-8844BAB7CA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773936"/>
            <a:ext cx="10801201" cy="432048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502052CF-F9E7-714A-BDAE-9BE0ECB4DA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400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0233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0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F1559C6D-4317-AA46-BAB3-6CD813F0D9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400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75464016-775B-B140-8812-D9666C711A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773936"/>
            <a:ext cx="10801201" cy="432048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4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Agenda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7C66B2-DB5E-EF42-BC3E-8844BAB7CA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773937"/>
            <a:ext cx="5112568" cy="431936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EF680B5D-7167-924C-AF0A-D048ACEDB4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8008" y="1773937"/>
            <a:ext cx="5112568" cy="431936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4B8854B0-9314-934B-A796-5B8219D039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400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Agenda (Two Columns)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224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Agenda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41BD9FBF-4057-CE4A-95FF-A7E4437BE4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773937"/>
            <a:ext cx="5112568" cy="431936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8F61B18F-41E7-EB43-A1A5-986763A09C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8008" y="1773937"/>
            <a:ext cx="5112568" cy="431936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E3932FE3-F1D5-2245-8974-1F3F9EDF2F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400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Agenda (Two Columns)</a:t>
            </a:r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4134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0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6" r:id="rId2"/>
    <p:sldLayoutId id="2147484009" r:id="rId3"/>
    <p:sldLayoutId id="2147483883" r:id="rId4"/>
    <p:sldLayoutId id="2147483977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39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41" r:id="rId2"/>
    <p:sldLayoutId id="2147483943" r:id="rId3"/>
    <p:sldLayoutId id="2147483944" r:id="rId4"/>
    <p:sldLayoutId id="214748401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968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99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03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98" r:id="rId3"/>
    <p:sldLayoutId id="214748399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173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4002" r:id="rId3"/>
    <p:sldLayoutId id="214748400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161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10" r:id="rId2"/>
    <p:sldLayoutId id="2147483891" r:id="rId3"/>
    <p:sldLayoutId id="2147484000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502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4001" r:id="rId2"/>
    <p:sldLayoutId id="2147483916" r:id="rId3"/>
    <p:sldLayoutId id="2147484004" r:id="rId4"/>
    <p:sldLayoutId id="2147483879" r:id="rId5"/>
    <p:sldLayoutId id="214748400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11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44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6" r:id="rId3"/>
    <p:sldLayoutId id="214748399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733800"/>
            <a:ext cx="9220200" cy="838200"/>
          </a:xfrm>
        </p:spPr>
        <p:txBody>
          <a:bodyPr/>
          <a:lstStyle/>
          <a:p>
            <a:r>
              <a:rPr lang="en-US" dirty="0" smtClean="0"/>
              <a:t>           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        Major Project  IA -2  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sz="3200" dirty="0" smtClean="0"/>
              <a:t>Bachelor </a:t>
            </a:r>
            <a:r>
              <a:rPr lang="en-US" sz="3200" dirty="0"/>
              <a:t>of Science </a:t>
            </a:r>
            <a:r>
              <a:rPr lang="en-US" sz="3200" dirty="0" smtClean="0"/>
              <a:t>(Cloud Computing and Big Data)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US" sz="3000" dirty="0" smtClean="0"/>
              <a:t>	</a:t>
            </a:r>
            <a:br>
              <a:rPr lang="en-US" sz="3000" dirty="0" smtClean="0"/>
            </a:br>
            <a:r>
              <a:rPr lang="en-US" sz="3000" dirty="0" smtClean="0"/>
              <a:t>                        V Semester – 2024</a:t>
            </a:r>
            <a:br>
              <a:rPr lang="en-US" sz="3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5334000"/>
            <a:ext cx="8763000" cy="990600"/>
          </a:xfrm>
        </p:spPr>
        <p:txBody>
          <a:bodyPr/>
          <a:lstStyle/>
          <a:p>
            <a:r>
              <a:rPr lang="en-US" dirty="0"/>
              <a:t>School of </a:t>
            </a:r>
            <a:r>
              <a:rPr lang="en-US" dirty="0" smtClean="0"/>
              <a:t>Computer Science and Applications </a:t>
            </a:r>
            <a:endParaRPr lang="en-US" dirty="0"/>
          </a:p>
        </p:txBody>
      </p:sp>
      <p:pic>
        <p:nvPicPr>
          <p:cNvPr id="5" name="Picture 7" descr="C:\Users\Admin\Downloads\Engineering-&amp;-Tec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01200" y="2959649"/>
            <a:ext cx="190500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10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2</a:t>
            </a:fld>
            <a:endParaRPr lang="en-NZ" dirty="0"/>
          </a:p>
        </p:txBody>
      </p:sp>
      <p:sp>
        <p:nvSpPr>
          <p:cNvPr id="6" name="Rectangle 5"/>
          <p:cNvSpPr/>
          <p:nvPr/>
        </p:nvSpPr>
        <p:spPr>
          <a:xfrm>
            <a:off x="2438400" y="3810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/>
              <a:t>A  PROJECT REPORT </a:t>
            </a:r>
            <a:br>
              <a:rPr lang="en-US" sz="2400" dirty="0"/>
            </a:br>
            <a:r>
              <a:rPr lang="en-US" sz="2400" dirty="0"/>
              <a:t> ON</a:t>
            </a:r>
            <a:br>
              <a:rPr lang="en-US" sz="2400" dirty="0"/>
            </a:br>
            <a:r>
              <a:rPr lang="en-US" sz="2400" dirty="0"/>
              <a:t>&lt;title of the project&gt;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086100" y="19050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Submitted  IA-2 Project report  </a:t>
            </a:r>
            <a:r>
              <a:rPr lang="en-US" dirty="0"/>
              <a:t>completion of </a:t>
            </a:r>
            <a:r>
              <a:rPr lang="en-US" dirty="0" smtClean="0"/>
              <a:t> </a:t>
            </a:r>
            <a:r>
              <a:rPr lang="en-US" dirty="0" smtClean="0"/>
              <a:t>BSc(Cloud Computing and Big Data)  </a:t>
            </a:r>
            <a:r>
              <a:rPr lang="en-US" dirty="0"/>
              <a:t>degree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667000" y="2875002"/>
            <a:ext cx="6096000" cy="21336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rgbClr val="002060"/>
                </a:solidFill>
              </a:rPr>
              <a:t>Presented by:</a:t>
            </a:r>
          </a:p>
          <a:p>
            <a:pPr marL="0" indent="0" algn="ctr">
              <a:buNone/>
            </a:pPr>
            <a:r>
              <a:rPr lang="en-US" sz="1600" dirty="0" smtClean="0"/>
              <a:t>Mr./Ms. 		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SRN:</a:t>
            </a:r>
          </a:p>
          <a:p>
            <a:endParaRPr lang="en-US" sz="16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7030A0"/>
                </a:solidFill>
              </a:rPr>
              <a:t>Internal Guide	:  Prof. </a:t>
            </a:r>
          </a:p>
        </p:txBody>
      </p:sp>
    </p:spTree>
    <p:extLst>
      <p:ext uri="{BB962C8B-B14F-4D97-AF65-F5344CB8AC3E}">
        <p14:creationId xmlns:p14="http://schemas.microsoft.com/office/powerpoint/2010/main" val="166782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3</a:t>
            </a:fld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9161"/>
            <a:ext cx="6211927" cy="83820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7"/>
          </p:nvPr>
        </p:nvSpPr>
        <p:spPr>
          <a:xfrm>
            <a:off x="834874" y="1143000"/>
            <a:ext cx="10801201" cy="43204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400" dirty="0"/>
              <a:t>Introduction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400" dirty="0"/>
              <a:t>Data flow diagram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400" dirty="0"/>
              <a:t>E-R Model 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400" dirty="0"/>
              <a:t>Architecture diagram 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400" dirty="0"/>
              <a:t>Pseudo code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400" dirty="0"/>
              <a:t>Testing </a:t>
            </a:r>
            <a:r>
              <a:rPr lang="en-US" sz="1400" dirty="0" smtClean="0"/>
              <a:t>and Implementations  </a:t>
            </a:r>
            <a:endParaRPr lang="en-US" sz="1400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400" dirty="0" smtClean="0"/>
              <a:t>Screen </a:t>
            </a:r>
            <a:r>
              <a:rPr lang="en-US" sz="1400" dirty="0"/>
              <a:t>shots  	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400" dirty="0"/>
              <a:t>Result </a:t>
            </a:r>
            <a:endParaRPr lang="en-US" sz="1400" dirty="0" smtClean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400" dirty="0" smtClean="0"/>
              <a:t> </a:t>
            </a:r>
            <a:r>
              <a:rPr lang="en-US" sz="1400" dirty="0"/>
              <a:t>Conclusion 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400" dirty="0"/>
              <a:t>Future enhancement and bibliography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1400" dirty="0" smtClean="0"/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1400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4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8360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5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0432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6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9965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7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9174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8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1706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9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375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VA REVISED TEMPLATE-1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roko_LI master PPT template vs6_17 May" id="{612B838A-5E32-418B-B7C4-7EB4F3A298E7}" vid="{DD7C752D-2EC0-456A-A201-074024275761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SP_Nobel">
      <a:majorFont>
        <a:latin typeface="Nobel-Book"/>
        <a:ea typeface="ＭＳ Ｐゴシック"/>
        <a:cs typeface=""/>
      </a:majorFont>
      <a:minorFont>
        <a:latin typeface="Nobel-Book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SP_Nobel">
      <a:majorFont>
        <a:latin typeface="Nobel-Book"/>
        <a:ea typeface="ＭＳ Ｐゴシック"/>
        <a:cs typeface=""/>
      </a:majorFont>
      <a:minorFont>
        <a:latin typeface="Nobel-Book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genda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vider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edia / Video Slide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opy Slides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opy and Image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able &amp; Graphs Slide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Flow Slides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hank You 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0ADC236C7AC742BB0BFCA0FFECEA3A" ma:contentTypeVersion="0" ma:contentTypeDescription="Create a new document." ma:contentTypeScope="" ma:versionID="6b302963b2d4f2b039b5a5db900d0a6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AE24FE-195A-4977-9740-21B0E7B6E4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916671-0E7D-4594-8037-60C70BF44351}">
  <ds:schemaRefs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5A6C91B7-41B2-43A3-A2C0-738920E68A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REVA REVISED TEMPLATE-1</Template>
  <TotalTime>1520</TotalTime>
  <Words>56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11</vt:i4>
      </vt:variant>
    </vt:vector>
  </HeadingPairs>
  <TitlesOfParts>
    <vt:vector size="26" baseType="lpstr">
      <vt:lpstr>ＭＳ Ｐゴシック</vt:lpstr>
      <vt:lpstr>Arial</vt:lpstr>
      <vt:lpstr>Nobel-Book</vt:lpstr>
      <vt:lpstr>Nobel-Light</vt:lpstr>
      <vt:lpstr>Roboto Medium</vt:lpstr>
      <vt:lpstr>レクサスロダン Pro L</vt:lpstr>
      <vt:lpstr>REVA REVISED TEMPLATE-1</vt:lpstr>
      <vt:lpstr>Agenda</vt:lpstr>
      <vt:lpstr>Divider</vt:lpstr>
      <vt:lpstr>Media / Video Slide</vt:lpstr>
      <vt:lpstr>Copy Slides</vt:lpstr>
      <vt:lpstr>Copy and Image</vt:lpstr>
      <vt:lpstr>Table &amp; Graphs Slide</vt:lpstr>
      <vt:lpstr>Flow Slides</vt:lpstr>
      <vt:lpstr>Thank You </vt:lpstr>
      <vt:lpstr>                        Major Project  IA -2            Bachelor of Science (Cloud Computing and Big Data)                           V Semester – 2024         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girija</dc:creator>
  <cp:lastModifiedBy>Windows User</cp:lastModifiedBy>
  <cp:revision>253</cp:revision>
  <cp:lastPrinted>2018-09-28T07:11:06Z</cp:lastPrinted>
  <dcterms:created xsi:type="dcterms:W3CDTF">2020-08-17T03:18:34Z</dcterms:created>
  <dcterms:modified xsi:type="dcterms:W3CDTF">2024-12-05T05:15:03Z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0x010100B60ADC236C7AC742BB0BFCA0FFECEA3A</vt:lpwstr>
  </property>
</Properties>
</file>