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300" r:id="rId3"/>
    <p:sldId id="301" r:id="rId4"/>
    <p:sldId id="302" r:id="rId5"/>
    <p:sldId id="303" r:id="rId6"/>
    <p:sldId id="304" r:id="rId7"/>
    <p:sldId id="305" r:id="rId8"/>
    <p:sldId id="306" r:id="rId9"/>
    <p:sldId id="307" r:id="rId10"/>
    <p:sldId id="308" r:id="rId11"/>
    <p:sldId id="309" r:id="rId12"/>
    <p:sldId id="311" r:id="rId13"/>
    <p:sldId id="312" r:id="rId14"/>
    <p:sldId id="313" r:id="rId15"/>
    <p:sldId id="314" r:id="rId16"/>
    <p:sldId id="315" r:id="rId17"/>
    <p:sldId id="316" r:id="rId18"/>
    <p:sldId id="317" r:id="rId19"/>
    <p:sldId id="318" r:id="rId20"/>
    <p:sldId id="319" r:id="rId21"/>
    <p:sldId id="320" r:id="rId22"/>
    <p:sldId id="321"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k</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3</a:t>
            </a:r>
            <a:r>
              <a:rPr altLang="en-IN" baseline="0" b="0" cap="none" sz="2400" i="0" kern="1200" lang="en-US" spc="0" strike="noStrike" u="none">
                <a:solidFill>
                  <a:schemeClr val="tx1"/>
                </a:solidFill>
                <a:latin typeface="Calibri" pitchFamily="0" charset="0"/>
                <a:ea typeface="宋体" pitchFamily="0" charset="0"/>
                <a:cs typeface="Calibri" pitchFamily="0" charset="0"/>
              </a:rPr>
              <a:t>1</a:t>
            </a:r>
            <a:endParaRPr altLang="zh-CN" baseline="0" b="0" cap="none" sz="2400" i="0" kern="1200" lang="en-US" spc="0" strike="noStrike" u="none">
              <a:solidFill>
                <a:srgbClr val="000000"/>
              </a:solidFill>
              <a:latin typeface="Plus Jakarta Display"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ERAL</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6248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5806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929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1869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1869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34874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0604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44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487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17678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76784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7678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76784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1348739"/>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487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929640"/>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670313"/>
            <a:ext cx="8293607" cy="929640"/>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7678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7015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19583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2024-09-24T10:48:52Z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076ad4e0a11f479ebb3e89eb87a59d83</vt:lpwstr>
  </property>
</Properties>
</file>