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5913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21868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K</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hivasan</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M</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8</a:t>
            </a:r>
            <a:r>
              <a:rPr altLang="en-IN" sz="2400" lang="en-US">
                <a:solidFill>
                  <a:schemeClr val="dk1"/>
                </a:solidFill>
                <a:latin typeface="Calibri"/>
                <a:ea typeface="Calibri"/>
                <a:cs typeface="Calibri"/>
                <a:sym typeface="Calibri"/>
              </a:rPr>
              <a:t>3</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llege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14643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61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22080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664324"/>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4643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605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606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4643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30251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419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666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2024-08-31T04:42:38Z</dcterms:created>
  <dcterms:modified xsi:type="dcterms:W3CDTF">2024-09-10T03:02:26Z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d109e358d97e46d0800bbffe7b3c6222</vt:lpwstr>
  </property>
</Properties>
</file>